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8"/>
  </p:notesMasterIdLst>
  <p:sldIdLst>
    <p:sldId id="2007577251" r:id="rId3"/>
    <p:sldId id="2007577253" r:id="rId4"/>
    <p:sldId id="2007577256" r:id="rId5"/>
    <p:sldId id="2007577254" r:id="rId6"/>
    <p:sldId id="2007577255" r:id="rId7"/>
    <p:sldId id="2007577260" r:id="rId8"/>
    <p:sldId id="408" r:id="rId9"/>
    <p:sldId id="2007577257" r:id="rId10"/>
    <p:sldId id="2007577258" r:id="rId11"/>
    <p:sldId id="2007577264" r:id="rId12"/>
    <p:sldId id="2007577261" r:id="rId13"/>
    <p:sldId id="386" r:id="rId14"/>
    <p:sldId id="2007577263" r:id="rId15"/>
    <p:sldId id="2007577259" r:id="rId16"/>
    <p:sldId id="2007577252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4343"/>
    <a:srgbClr val="6E6E6E"/>
    <a:srgbClr val="A8A8A8"/>
    <a:srgbClr val="999999"/>
    <a:srgbClr val="FFFFFF"/>
    <a:srgbClr val="379E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84" y="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2580F8-1E1D-4BB3-B344-59280A90D589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D5E331-3811-4993-BAA3-C4421D73AF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4961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3D0E45-EF86-463A-82BB-896E36C518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6557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1F1701-DD3C-44A4-9EBA-B81AC5F869C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4198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286D78-31DF-493B-968A-39C1B25069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8333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286D78-31DF-493B-968A-39C1B25069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1083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E024BCB-836E-4E09-BC2E-1C18515EE9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8B09DB47-0A75-4EE5-A2DD-12744BEE35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1F0EF3E-B552-4C5E-BDD1-F42CBDE4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1794A40-39FB-4AA4-9A2C-2819FECF2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4EB514B6-D567-4780-B511-8E2929FD6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026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C6C99B7-5EE6-4E24-9022-AB4F84C55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8D64D61E-C803-4A0E-BE12-06FC6EDC3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0F33A7F0-FE4D-4798-9FD3-EFE787D5D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0525A639-AD6A-425F-8149-9DC544767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0F178AA-4549-45A6-B066-654B9D0F7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658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8DC912A3-0CEA-4C65-8726-D6D6B54A56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D3DBFC72-C3BF-468D-8FF6-A79454CE02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9D55CE57-6DC7-4C11-8562-A2FCE06DA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0F75C81-7004-46E9-AFB9-1B4C9FD27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C939019-4321-4B53-B13D-2E2A1CDE8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292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07748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2124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158422D-6E14-41ED-A87C-1BCB3F32F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F5F9D26F-FC54-443B-88E8-CDAC43CD1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13B448D3-591F-4EFF-BB0E-FA1702986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05D9E-D245-4C60-8F1C-19998758DA84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0CE57EFB-020A-4C2E-A488-E80132D3D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5C4227E-B0B1-4AE0-854C-886A018C8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BB5C2-D19C-48F4-8688-A52C25E3EE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19129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0497483-860D-4655-A511-EA0FA6609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5B17622-82AB-4FFD-9118-B3B1628FB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93369DE9-0C0B-44EA-9934-C4FBFD166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05D9E-D245-4C60-8F1C-19998758DA84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BC4CE9D-CD51-4C58-A332-1A061B6F3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74A0841-7E97-47F3-9E79-66D93B377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BB5C2-D19C-48F4-8688-A52C25E3EE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12719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99086B0-8442-493A-8907-072EEF769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4B8A4813-DE3B-4DC6-AE99-B48053E76F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3EC44D43-34EA-45D2-858D-4DAD86BD36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17DE13BD-3EAC-448C-A59A-95BBD389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05D9E-D245-4C60-8F1C-19998758DA84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89D7DEE5-20FF-4CFE-B93E-F80A89F88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D226643A-0DFF-41D2-8544-E05AC0766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BB5C2-D19C-48F4-8688-A52C25E3EE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1184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F6BCE71-59B5-455C-BBF5-DC9466BB8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0BA10D64-6AE0-44F9-BE2C-AE5123B1A2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BB3611EA-8230-42F3-8AEC-DECD79F5A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A3611E3-2868-4C50-8AF1-2FA4836190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C63F3613-0940-4AD8-8527-853E1D6AA8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1338DE39-C7D2-4F62-ADA0-835951FC9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05D9E-D245-4C60-8F1C-19998758DA84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B0D1FBDE-4D53-412E-AC93-2E4C27130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058C0E89-8DB0-4641-9C57-49B0EE5C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BB5C2-D19C-48F4-8688-A52C25E3EE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7210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839D889-B9F6-4204-B015-D9EFF4B3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28DC439F-FA17-442F-9C6F-BA6D8655E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05D9E-D245-4C60-8F1C-19998758DA84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FEEF0DA1-BEAB-4907-8EC7-FD6393ACE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5400FA7-988C-401C-9E7A-8B0B7D238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BB5C2-D19C-48F4-8688-A52C25E3EE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4765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A49A6A8A-D75D-47C0-98F1-52593D75B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05D9E-D245-4C60-8F1C-19998758DA84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1EF698DF-A61E-4602-B73C-ED40772FD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A123B1C0-6860-4B4F-8A9C-A9C5FE06C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BB5C2-D19C-48F4-8688-A52C25E3EE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5963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1F93992-FEFA-4876-94CB-D6B3E30E6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90D2DB7A-3C22-455C-94D1-01E58AC76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135EF56B-46E0-4305-ABD0-5AFF23E8A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D343F5EE-F841-4688-861C-ED83E9FA9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3BCC713-DF92-4EF2-88FB-2880CF2AE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4392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F1CD7AF-ABFC-4345-BD14-D15F50A18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C739F590-45A3-40A4-B5B2-A0ECA6431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FDD39D0A-2578-4B85-A84D-993C093F6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F6BFDB08-E8AD-44FD-B172-C9FBA6F6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05D9E-D245-4C60-8F1C-19998758DA84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15FD4EDC-0488-447F-B79A-3DB2040CF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E01A369-387D-4B84-8CDF-438AC59FE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BB5C2-D19C-48F4-8688-A52C25E3EE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61632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D40B5CD-4CE0-4987-BF7D-09B3D871A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7F16ACD7-B2BA-4760-BC3F-4A492F3E04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00D8624E-B0AA-40A3-BA45-A9545CE80F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9692EE3-F704-411E-9DDF-CB0880EC2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05D9E-D245-4C60-8F1C-19998758DA84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0B12DCE7-7367-4BB2-A69A-E2919AF9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370FD29-50FC-4DAF-90A6-1C566B6BE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BB5C2-D19C-48F4-8688-A52C25E3EE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32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ED42B8A-8393-4602-A94C-82C5C0C0F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51BBB84-7EFE-4EA2-AAD2-3B7E47F7F4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9E823100-D3C6-41E4-B097-28E6EC0F5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05D9E-D245-4C60-8F1C-19998758DA84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7E3CD16-2F37-4ED5-9B05-B8C70C0A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869B07B-047C-4CE9-84AF-C96DB6490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BB5C2-D19C-48F4-8688-A52C25E3EE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00518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6BD07A3F-C11F-49CF-B784-99BA86F845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A895356E-D322-4052-B85A-9D6CEF67F7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4E7357CA-53C4-45D0-97C7-CC993AC9B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05D9E-D245-4C60-8F1C-19998758DA84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EF133A66-6BFB-4702-86E1-D1A0DBE1F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FF499E5-168B-4AA5-8252-65910B52A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BB5C2-D19C-48F4-8688-A52C25E3EE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1492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/>
          <a:p>
            <a:fld id="{497D1FDA-8AD7-41A1-A0AC-B73BFC6DE265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/>
          <a:lstStyle/>
          <a:p>
            <a:fld id="{ED327145-FF81-4AC9-98EB-2A48FA1E94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822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6569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97598F85-BC9C-471C-9BB0-6C35B7A151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5CF31C4-86A9-4FDA-8256-B63A25392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B59E603-391D-4B2A-8DF0-DA5717C59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8DEDDAB5-C30B-41A8-A50B-7005778BF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B2D453E0-0223-4C5B-80D9-81E97C844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DD2758A-1927-4861-BF09-4400CF5E6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6953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9375E27-075C-41D9-B331-39454F91C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20765303-E176-4E4A-8362-D2CD5DA2BE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A46F09B4-C4CC-4266-A509-F50F73414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63A18F96-8C19-421A-8D16-AE9339CAB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445CBBCC-5966-4A6B-B772-5203C1132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BD36FFA3-7590-4680-8883-827ED72EC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8363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D8A972D-B121-4AED-ADB3-FD5CE42D6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CE2DE9BA-4346-4197-B821-E03D71EB9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78F0F0DD-5DCF-4AC0-B44E-08C83564C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A1E6D781-E37B-457A-AE48-8105F7C725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2774A980-2D2D-4BE2-B729-C5AC247EF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192EACE6-A631-4783-92AC-7E17E0046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15E7C158-A28C-4096-8598-17B2DA20C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825424B6-DA27-4E9F-9D66-CE4003860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328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29C71DE-FECF-4D03-A5FF-9DB728A91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29AC838C-A181-48DA-B9DC-93678051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7E5FF3D9-4D44-469A-92EE-FD80CF8F6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0A9AD904-7529-4199-9D61-A5A820045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212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B45A7507-9F79-482F-956D-3F32DCEFF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ED68FDFD-8DCC-4FE9-8F25-67AB68FD5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F432B423-B835-492C-9650-EC909CEAB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153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3873304-4362-4E39-AC51-9626D2F20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A5686012-F7B4-40C0-9585-86CA1443E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E1269250-BEAD-4F21-9EC8-06FEE668D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0B3A9E1-FDD0-406E-AAA5-DEE0ADB18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D68371AF-ED8F-4FEF-AA18-BCBB7792D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1EAC542-68CF-4E1A-8E38-F9001A1FD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898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9162DF4-7617-45B1-AB96-060D918C5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9CCBAB5D-066F-412E-872A-F2FB6D865A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CFDC4B91-81F5-45A9-B39D-CF58A6401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B230C0CD-45C0-44C9-ABFA-CBE140BD1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ABA3131-84EC-4697-989C-D5D75AADC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A89A1E4E-0609-45AC-BB52-D9533D15F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505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FB32875D-AA7C-4C9C-A7E7-084965237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C0780DBB-A27D-4A9B-845F-33054D25B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FF90EAE-4AB9-45C2-9FB5-A64F15A76F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2C6B2-D2B1-4F34-A2F3-A39DA9D27060}" type="datetimeFigureOut">
              <a:rPr lang="zh-CN" altLang="en-US" smtClean="0"/>
              <a:t>2019-5-12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3D75F09-D145-434E-B299-C4A92CBDE9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6A965F6-280A-4657-8CD8-A235CD8C65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4EEBD-51CA-4A69-9E63-2600BEB957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4177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A22B56AE-D307-4F55-9F06-5843F2BEC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3AC86D62-21ED-4FB5-B7AE-9AB011287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C97D9206-A9DF-4821-9151-2F7084C529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3D05D9E-D245-4C60-8F1C-19998758DA84}" type="datetimeFigureOut">
              <a:rPr lang="zh-CN" altLang="en-US" smtClean="0"/>
              <a:pPr/>
              <a:t>2019-5-12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55E7A000-8CFD-4278-803E-6FC77AA411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70EFB27-94E6-405C-B993-84D3ABF9C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E7BB5C2-D19C-48F4-8688-A52C25E3EE9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831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25.xml"/><Relationship Id="rId13" Type="http://schemas.openxmlformats.org/officeDocument/2006/relationships/tags" Target="../tags/tag30.xml"/><Relationship Id="rId18" Type="http://schemas.openxmlformats.org/officeDocument/2006/relationships/hyperlink" Target="http://localhost:8080/123/" TargetMode="Externa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12" Type="http://schemas.openxmlformats.org/officeDocument/2006/relationships/tags" Target="../tags/tag29.xml"/><Relationship Id="rId17" Type="http://schemas.openxmlformats.org/officeDocument/2006/relationships/notesSlide" Target="../notesSlides/notesSlide4.xml"/><Relationship Id="rId2" Type="http://schemas.openxmlformats.org/officeDocument/2006/relationships/tags" Target="../tags/tag19.xml"/><Relationship Id="rId16" Type="http://schemas.openxmlformats.org/officeDocument/2006/relationships/slideLayout" Target="../slideLayouts/slideLayout24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11" Type="http://schemas.openxmlformats.org/officeDocument/2006/relationships/tags" Target="../tags/tag28.xml"/><Relationship Id="rId5" Type="http://schemas.openxmlformats.org/officeDocument/2006/relationships/tags" Target="../tags/tag22.xml"/><Relationship Id="rId15" Type="http://schemas.openxmlformats.org/officeDocument/2006/relationships/tags" Target="../tags/tag32.xml"/><Relationship Id="rId10" Type="http://schemas.openxmlformats.org/officeDocument/2006/relationships/tags" Target="../tags/tag27.xml"/><Relationship Id="rId4" Type="http://schemas.openxmlformats.org/officeDocument/2006/relationships/tags" Target="../tags/tag21.xml"/><Relationship Id="rId9" Type="http://schemas.openxmlformats.org/officeDocument/2006/relationships/tags" Target="../tags/tag26.xml"/><Relationship Id="rId14" Type="http://schemas.openxmlformats.org/officeDocument/2006/relationships/tags" Target="../tags/tag3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13" Type="http://schemas.openxmlformats.org/officeDocument/2006/relationships/tags" Target="../tags/tag15.xml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17" Type="http://schemas.openxmlformats.org/officeDocument/2006/relationships/notesSlide" Target="../notesSlides/notesSlide1.xml"/><Relationship Id="rId2" Type="http://schemas.openxmlformats.org/officeDocument/2006/relationships/tags" Target="../tags/tag4.xml"/><Relationship Id="rId16" Type="http://schemas.openxmlformats.org/officeDocument/2006/relationships/slideLayout" Target="../slideLayouts/slideLayout24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5" Type="http://schemas.openxmlformats.org/officeDocument/2006/relationships/tags" Target="../tags/tag7.xml"/><Relationship Id="rId15" Type="http://schemas.openxmlformats.org/officeDocument/2006/relationships/tags" Target="../tags/tag17.xml"/><Relationship Id="rId10" Type="http://schemas.openxmlformats.org/officeDocument/2006/relationships/tags" Target="../tags/tag12.xml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tags" Target="../tags/tag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>
            <a:extLst>
              <a:ext uri="{FF2B5EF4-FFF2-40B4-BE49-F238E27FC236}">
                <a16:creationId xmlns:a16="http://schemas.microsoft.com/office/drawing/2014/main" xmlns="" id="{2B927069-5940-4EE4-946B-ADC10F6DECB1}"/>
              </a:ext>
            </a:extLst>
          </p:cNvPr>
          <p:cNvSpPr txBox="1"/>
          <p:nvPr/>
        </p:nvSpPr>
        <p:spPr>
          <a:xfrm>
            <a:off x="5658414" y="3998386"/>
            <a:ext cx="51845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指导老师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：杨伟彬</a:t>
            </a: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                   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答辩人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：王余柠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8AEAC077-36FB-421D-968C-23C2289E83BA}"/>
              </a:ext>
            </a:extLst>
          </p:cNvPr>
          <p:cNvSpPr/>
          <p:nvPr/>
        </p:nvSpPr>
        <p:spPr>
          <a:xfrm>
            <a:off x="6320383" y="1690062"/>
            <a:ext cx="386063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0" b="1" i="0" u="none" strike="noStrike" kern="1200" cap="none" spc="40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2019</a:t>
            </a:r>
            <a:endParaRPr kumimoji="0" lang="zh-CN" altLang="en-US" sz="8000" b="1" i="0" u="none" strike="noStrike" kern="1200" cap="none" spc="40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57B911E1-DD2B-427D-870B-63C7FB9CADD2}"/>
              </a:ext>
            </a:extLst>
          </p:cNvPr>
          <p:cNvSpPr/>
          <p:nvPr/>
        </p:nvSpPr>
        <p:spPr>
          <a:xfrm>
            <a:off x="4831184" y="3013501"/>
            <a:ext cx="683903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219170">
              <a:defRPr/>
            </a:pPr>
            <a:r>
              <a:rPr lang="zh-CN" altLang="en-US" sz="2800" b="1" spc="400" dirty="0">
                <a:solidFill>
                  <a:srgbClr val="000000">
                    <a:lumMod val="65000"/>
                    <a:lumOff val="35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基于</a:t>
            </a:r>
            <a:r>
              <a:rPr lang="en-US" altLang="zh-CN" sz="2800" b="1" spc="400" dirty="0" err="1">
                <a:solidFill>
                  <a:srgbClr val="000000">
                    <a:lumMod val="65000"/>
                    <a:lumOff val="35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JavaWeb</a:t>
            </a:r>
            <a:r>
              <a:rPr lang="zh-CN" altLang="en-US" sz="2800" b="1" spc="400" dirty="0">
                <a:solidFill>
                  <a:srgbClr val="000000">
                    <a:lumMod val="65000"/>
                    <a:lumOff val="35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的个人笔记及后台管理系统的设计实现</a:t>
            </a:r>
            <a:endParaRPr kumimoji="0" lang="zh-CN" altLang="en-US" sz="2800" b="1" i="0" u="none" strike="noStrike" kern="1200" cap="none" spc="40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31751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D7A4BBA8-93BF-46B0-89E1-EDA98CAB4A1D}"/>
              </a:ext>
            </a:extLst>
          </p:cNvPr>
          <p:cNvSpPr txBox="1"/>
          <p:nvPr/>
        </p:nvSpPr>
        <p:spPr>
          <a:xfrm>
            <a:off x="4892007" y="2505670"/>
            <a:ext cx="6365619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defRPr sz="5400" b="1">
                <a:gradFill>
                  <a:gsLst>
                    <a:gs pos="0">
                      <a:srgbClr val="2B84FE"/>
                    </a:gs>
                    <a:gs pos="100000">
                      <a:srgbClr val="20B1F4"/>
                    </a:gs>
                  </a:gsLst>
                  <a:lin ang="5400000" scaled="1"/>
                </a:gradFill>
                <a:latin typeface="微软雅黑"/>
                <a:ea typeface="微软雅黑"/>
              </a:defRPr>
            </a:lvl1pPr>
          </a:lstStyle>
          <a:p>
            <a:pPr lvl="0">
              <a:defRPr/>
            </a:pPr>
            <a:r>
              <a:rPr lang="zh-CN" altLang="en-US" b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系统设计</a:t>
            </a:r>
            <a:endParaRPr lang="zh-CN" altLang="en-US" b="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3" name="Shape 285">
            <a:extLst>
              <a:ext uri="{FF2B5EF4-FFF2-40B4-BE49-F238E27FC236}">
                <a16:creationId xmlns:a16="http://schemas.microsoft.com/office/drawing/2014/main" xmlns="" id="{46E0CB90-5EA1-41AD-91FC-E20F5125D0AD}"/>
              </a:ext>
            </a:extLst>
          </p:cNvPr>
          <p:cNvSpPr txBox="1"/>
          <p:nvPr/>
        </p:nvSpPr>
        <p:spPr>
          <a:xfrm>
            <a:off x="4479955" y="3632314"/>
            <a:ext cx="7190439" cy="490933"/>
          </a:xfrm>
          <a:prstGeom prst="rect">
            <a:avLst/>
          </a:prstGeom>
          <a:noFill/>
          <a:ln>
            <a:noFill/>
          </a:ln>
        </p:spPr>
        <p:txBody>
          <a:bodyPr lIns="68560" tIns="34275" rIns="68560" bIns="34275" anchor="t" anchorCtr="0">
            <a:no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en-US" altLang="zh-CN" sz="1100" dirty="0" smtClean="0">
                <a:solidFill>
                  <a:srgbClr val="000000">
                    <a:lumMod val="50000"/>
                    <a:lumOff val="50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System Design</a:t>
            </a:r>
            <a:r>
              <a:rPr lang="en-US" altLang="zh-CN" sz="1100" dirty="0">
                <a:solidFill>
                  <a:srgbClr val="000000">
                    <a:lumMod val="50000"/>
                    <a:lumOff val="50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.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4" name="books-group_25777">
            <a:extLst>
              <a:ext uri="{FF2B5EF4-FFF2-40B4-BE49-F238E27FC236}">
                <a16:creationId xmlns:a16="http://schemas.microsoft.com/office/drawing/2014/main" xmlns="" id="{FBDAB530-7091-4307-9DC6-E6B26276144B}"/>
              </a:ext>
            </a:extLst>
          </p:cNvPr>
          <p:cNvSpPr>
            <a:spLocks noChangeAspect="1"/>
          </p:cNvSpPr>
          <p:nvPr/>
        </p:nvSpPr>
        <p:spPr bwMode="auto">
          <a:xfrm>
            <a:off x="7588692" y="1461550"/>
            <a:ext cx="972249" cy="828883"/>
          </a:xfrm>
          <a:custGeom>
            <a:avLst/>
            <a:gdLst>
              <a:gd name="connsiteX0" fmla="*/ 450223 w 602653"/>
              <a:gd name="connsiteY0" fmla="*/ 470824 h 513787"/>
              <a:gd name="connsiteX1" fmla="*/ 450223 w 602653"/>
              <a:gd name="connsiteY1" fmla="*/ 484218 h 513787"/>
              <a:gd name="connsiteX2" fmla="*/ 491727 w 602653"/>
              <a:gd name="connsiteY2" fmla="*/ 484218 h 513787"/>
              <a:gd name="connsiteX3" fmla="*/ 491727 w 602653"/>
              <a:gd name="connsiteY3" fmla="*/ 470824 h 513787"/>
              <a:gd name="connsiteX4" fmla="*/ 145266 w 602653"/>
              <a:gd name="connsiteY4" fmla="*/ 444288 h 513787"/>
              <a:gd name="connsiteX5" fmla="*/ 140964 w 602653"/>
              <a:gd name="connsiteY5" fmla="*/ 480175 h 513787"/>
              <a:gd name="connsiteX6" fmla="*/ 162475 w 602653"/>
              <a:gd name="connsiteY6" fmla="*/ 482702 h 513787"/>
              <a:gd name="connsiteX7" fmla="*/ 166777 w 602653"/>
              <a:gd name="connsiteY7" fmla="*/ 446815 h 513787"/>
              <a:gd name="connsiteX8" fmla="*/ 450223 w 602653"/>
              <a:gd name="connsiteY8" fmla="*/ 422807 h 513787"/>
              <a:gd name="connsiteX9" fmla="*/ 450223 w 602653"/>
              <a:gd name="connsiteY9" fmla="*/ 447321 h 513787"/>
              <a:gd name="connsiteX10" fmla="*/ 491727 w 602653"/>
              <a:gd name="connsiteY10" fmla="*/ 447321 h 513787"/>
              <a:gd name="connsiteX11" fmla="*/ 491727 w 602653"/>
              <a:gd name="connsiteY11" fmla="*/ 422807 h 513787"/>
              <a:gd name="connsiteX12" fmla="*/ 23536 w 602653"/>
              <a:gd name="connsiteY12" fmla="*/ 422807 h 513787"/>
              <a:gd name="connsiteX13" fmla="*/ 23536 w 602653"/>
              <a:gd name="connsiteY13" fmla="*/ 484218 h 513787"/>
              <a:gd name="connsiteX14" fmla="*/ 110341 w 602653"/>
              <a:gd name="connsiteY14" fmla="*/ 484218 h 513787"/>
              <a:gd name="connsiteX15" fmla="*/ 110341 w 602653"/>
              <a:gd name="connsiteY15" fmla="*/ 422807 h 513787"/>
              <a:gd name="connsiteX16" fmla="*/ 150327 w 602653"/>
              <a:gd name="connsiteY16" fmla="*/ 403852 h 513787"/>
              <a:gd name="connsiteX17" fmla="*/ 148809 w 602653"/>
              <a:gd name="connsiteY17" fmla="*/ 415478 h 513787"/>
              <a:gd name="connsiteX18" fmla="*/ 148303 w 602653"/>
              <a:gd name="connsiteY18" fmla="*/ 420785 h 513787"/>
              <a:gd name="connsiteX19" fmla="*/ 169814 w 602653"/>
              <a:gd name="connsiteY19" fmla="*/ 423312 h 513787"/>
              <a:gd name="connsiteX20" fmla="*/ 170320 w 602653"/>
              <a:gd name="connsiteY20" fmla="*/ 418005 h 513787"/>
              <a:gd name="connsiteX21" fmla="*/ 171839 w 602653"/>
              <a:gd name="connsiteY21" fmla="*/ 406380 h 513787"/>
              <a:gd name="connsiteX22" fmla="*/ 450223 w 602653"/>
              <a:gd name="connsiteY22" fmla="*/ 377822 h 513787"/>
              <a:gd name="connsiteX23" fmla="*/ 450223 w 602653"/>
              <a:gd name="connsiteY23" fmla="*/ 399303 h 513787"/>
              <a:gd name="connsiteX24" fmla="*/ 491727 w 602653"/>
              <a:gd name="connsiteY24" fmla="*/ 399303 h 513787"/>
              <a:gd name="connsiteX25" fmla="*/ 491727 w 602653"/>
              <a:gd name="connsiteY25" fmla="*/ 377822 h 513787"/>
              <a:gd name="connsiteX26" fmla="*/ 23536 w 602653"/>
              <a:gd name="connsiteY26" fmla="*/ 365438 h 513787"/>
              <a:gd name="connsiteX27" fmla="*/ 23536 w 602653"/>
              <a:gd name="connsiteY27" fmla="*/ 399303 h 513787"/>
              <a:gd name="connsiteX28" fmla="*/ 110341 w 602653"/>
              <a:gd name="connsiteY28" fmla="*/ 399303 h 513787"/>
              <a:gd name="connsiteX29" fmla="*/ 110341 w 602653"/>
              <a:gd name="connsiteY29" fmla="*/ 365438 h 513787"/>
              <a:gd name="connsiteX30" fmla="*/ 156401 w 602653"/>
              <a:gd name="connsiteY30" fmla="*/ 354319 h 513787"/>
              <a:gd name="connsiteX31" fmla="*/ 153111 w 602653"/>
              <a:gd name="connsiteY31" fmla="*/ 380349 h 513787"/>
              <a:gd name="connsiteX32" fmla="*/ 174623 w 602653"/>
              <a:gd name="connsiteY32" fmla="*/ 383129 h 513787"/>
              <a:gd name="connsiteX33" fmla="*/ 177913 w 602653"/>
              <a:gd name="connsiteY33" fmla="*/ 356846 h 513787"/>
              <a:gd name="connsiteX34" fmla="*/ 161210 w 602653"/>
              <a:gd name="connsiteY34" fmla="*/ 313883 h 513787"/>
              <a:gd name="connsiteX35" fmla="*/ 159185 w 602653"/>
              <a:gd name="connsiteY35" fmla="*/ 330815 h 513787"/>
              <a:gd name="connsiteX36" fmla="*/ 180697 w 602653"/>
              <a:gd name="connsiteY36" fmla="*/ 333343 h 513787"/>
              <a:gd name="connsiteX37" fmla="*/ 182721 w 602653"/>
              <a:gd name="connsiteY37" fmla="*/ 316410 h 513787"/>
              <a:gd name="connsiteX38" fmla="*/ 545893 w 602653"/>
              <a:gd name="connsiteY38" fmla="*/ 311881 h 513787"/>
              <a:gd name="connsiteX39" fmla="*/ 559070 w 602653"/>
              <a:gd name="connsiteY39" fmla="*/ 322239 h 513787"/>
              <a:gd name="connsiteX40" fmla="*/ 573007 w 602653"/>
              <a:gd name="connsiteY40" fmla="*/ 442998 h 513787"/>
              <a:gd name="connsiteX41" fmla="*/ 562618 w 602653"/>
              <a:gd name="connsiteY41" fmla="*/ 455882 h 513787"/>
              <a:gd name="connsiteX42" fmla="*/ 561097 w 602653"/>
              <a:gd name="connsiteY42" fmla="*/ 456135 h 513787"/>
              <a:gd name="connsiteX43" fmla="*/ 549441 w 602653"/>
              <a:gd name="connsiteY43" fmla="*/ 445524 h 513787"/>
              <a:gd name="connsiteX44" fmla="*/ 535504 w 602653"/>
              <a:gd name="connsiteY44" fmla="*/ 325018 h 513787"/>
              <a:gd name="connsiteX45" fmla="*/ 545893 w 602653"/>
              <a:gd name="connsiteY45" fmla="*/ 311881 h 513787"/>
              <a:gd name="connsiteX46" fmla="*/ 23536 w 602653"/>
              <a:gd name="connsiteY46" fmla="*/ 294423 h 513787"/>
              <a:gd name="connsiteX47" fmla="*/ 23536 w 602653"/>
              <a:gd name="connsiteY47" fmla="*/ 341682 h 513787"/>
              <a:gd name="connsiteX48" fmla="*/ 110341 w 602653"/>
              <a:gd name="connsiteY48" fmla="*/ 341682 h 513787"/>
              <a:gd name="connsiteX49" fmla="*/ 110341 w 602653"/>
              <a:gd name="connsiteY49" fmla="*/ 294423 h 513787"/>
              <a:gd name="connsiteX50" fmla="*/ 407453 w 602653"/>
              <a:gd name="connsiteY50" fmla="*/ 265107 h 513787"/>
              <a:gd name="connsiteX51" fmla="*/ 404416 w 602653"/>
              <a:gd name="connsiteY51" fmla="*/ 265612 h 513787"/>
              <a:gd name="connsiteX52" fmla="*/ 342412 w 602653"/>
              <a:gd name="connsiteY52" fmla="*/ 265612 h 513787"/>
              <a:gd name="connsiteX53" fmla="*/ 340894 w 602653"/>
              <a:gd name="connsiteY53" fmla="*/ 265360 h 513787"/>
              <a:gd name="connsiteX54" fmla="*/ 340894 w 602653"/>
              <a:gd name="connsiteY54" fmla="*/ 484218 h 513787"/>
              <a:gd name="connsiteX55" fmla="*/ 407453 w 602653"/>
              <a:gd name="connsiteY55" fmla="*/ 484218 h 513787"/>
              <a:gd name="connsiteX56" fmla="*/ 167283 w 602653"/>
              <a:gd name="connsiteY56" fmla="*/ 264349 h 513787"/>
              <a:gd name="connsiteX57" fmla="*/ 163993 w 602653"/>
              <a:gd name="connsiteY57" fmla="*/ 290379 h 513787"/>
              <a:gd name="connsiteX58" fmla="*/ 185505 w 602653"/>
              <a:gd name="connsiteY58" fmla="*/ 293159 h 513787"/>
              <a:gd name="connsiteX59" fmla="*/ 188795 w 602653"/>
              <a:gd name="connsiteY59" fmla="*/ 266876 h 513787"/>
              <a:gd name="connsiteX60" fmla="*/ 23536 w 602653"/>
              <a:gd name="connsiteY60" fmla="*/ 236802 h 513787"/>
              <a:gd name="connsiteX61" fmla="*/ 23536 w 602653"/>
              <a:gd name="connsiteY61" fmla="*/ 270920 h 513787"/>
              <a:gd name="connsiteX62" fmla="*/ 110341 w 602653"/>
              <a:gd name="connsiteY62" fmla="*/ 270920 h 513787"/>
              <a:gd name="connsiteX63" fmla="*/ 110341 w 602653"/>
              <a:gd name="connsiteY63" fmla="*/ 236802 h 513787"/>
              <a:gd name="connsiteX64" fmla="*/ 172092 w 602653"/>
              <a:gd name="connsiteY64" fmla="*/ 223913 h 513787"/>
              <a:gd name="connsiteX65" fmla="*/ 171586 w 602653"/>
              <a:gd name="connsiteY65" fmla="*/ 229220 h 513787"/>
              <a:gd name="connsiteX66" fmla="*/ 170067 w 602653"/>
              <a:gd name="connsiteY66" fmla="*/ 240845 h 513787"/>
              <a:gd name="connsiteX67" fmla="*/ 191579 w 602653"/>
              <a:gd name="connsiteY67" fmla="*/ 243373 h 513787"/>
              <a:gd name="connsiteX68" fmla="*/ 193097 w 602653"/>
              <a:gd name="connsiteY68" fmla="*/ 231747 h 513787"/>
              <a:gd name="connsiteX69" fmla="*/ 193603 w 602653"/>
              <a:gd name="connsiteY69" fmla="*/ 226440 h 513787"/>
              <a:gd name="connsiteX70" fmla="*/ 354307 w 602653"/>
              <a:gd name="connsiteY70" fmla="*/ 222649 h 513787"/>
              <a:gd name="connsiteX71" fmla="*/ 354307 w 602653"/>
              <a:gd name="connsiteY71" fmla="*/ 242109 h 513787"/>
              <a:gd name="connsiteX72" fmla="*/ 392774 w 602653"/>
              <a:gd name="connsiteY72" fmla="*/ 242109 h 513787"/>
              <a:gd name="connsiteX73" fmla="*/ 392774 w 602653"/>
              <a:gd name="connsiteY73" fmla="*/ 222649 h 513787"/>
              <a:gd name="connsiteX74" fmla="*/ 547404 w 602653"/>
              <a:gd name="connsiteY74" fmla="*/ 203948 h 513787"/>
              <a:gd name="connsiteX75" fmla="*/ 516529 w 602653"/>
              <a:gd name="connsiteY75" fmla="*/ 207233 h 513787"/>
              <a:gd name="connsiteX76" fmla="*/ 546898 w 602653"/>
              <a:gd name="connsiteY76" fmla="*/ 489020 h 513787"/>
              <a:gd name="connsiteX77" fmla="*/ 577773 w 602653"/>
              <a:gd name="connsiteY77" fmla="*/ 485735 h 513787"/>
              <a:gd name="connsiteX78" fmla="*/ 340894 w 602653"/>
              <a:gd name="connsiteY78" fmla="*/ 182972 h 513787"/>
              <a:gd name="connsiteX79" fmla="*/ 340894 w 602653"/>
              <a:gd name="connsiteY79" fmla="*/ 199146 h 513787"/>
              <a:gd name="connsiteX80" fmla="*/ 342412 w 602653"/>
              <a:gd name="connsiteY80" fmla="*/ 198893 h 513787"/>
              <a:gd name="connsiteX81" fmla="*/ 404416 w 602653"/>
              <a:gd name="connsiteY81" fmla="*/ 198893 h 513787"/>
              <a:gd name="connsiteX82" fmla="*/ 407453 w 602653"/>
              <a:gd name="connsiteY82" fmla="*/ 199651 h 513787"/>
              <a:gd name="connsiteX83" fmla="*/ 407453 w 602653"/>
              <a:gd name="connsiteY83" fmla="*/ 182972 h 513787"/>
              <a:gd name="connsiteX84" fmla="*/ 23536 w 602653"/>
              <a:gd name="connsiteY84" fmla="*/ 166039 h 513787"/>
              <a:gd name="connsiteX85" fmla="*/ 23536 w 602653"/>
              <a:gd name="connsiteY85" fmla="*/ 213299 h 513787"/>
              <a:gd name="connsiteX86" fmla="*/ 110341 w 602653"/>
              <a:gd name="connsiteY86" fmla="*/ 213299 h 513787"/>
              <a:gd name="connsiteX87" fmla="*/ 110341 w 602653"/>
              <a:gd name="connsiteY87" fmla="*/ 166039 h 513787"/>
              <a:gd name="connsiteX88" fmla="*/ 179431 w 602653"/>
              <a:gd name="connsiteY88" fmla="*/ 164523 h 513787"/>
              <a:gd name="connsiteX89" fmla="*/ 174876 w 602653"/>
              <a:gd name="connsiteY89" fmla="*/ 200410 h 513787"/>
              <a:gd name="connsiteX90" fmla="*/ 196387 w 602653"/>
              <a:gd name="connsiteY90" fmla="*/ 202937 h 513787"/>
              <a:gd name="connsiteX91" fmla="*/ 200943 w 602653"/>
              <a:gd name="connsiteY91" fmla="*/ 167050 h 513787"/>
              <a:gd name="connsiteX92" fmla="*/ 450223 w 602653"/>
              <a:gd name="connsiteY92" fmla="*/ 108418 h 513787"/>
              <a:gd name="connsiteX93" fmla="*/ 450223 w 602653"/>
              <a:gd name="connsiteY93" fmla="*/ 354319 h 513787"/>
              <a:gd name="connsiteX94" fmla="*/ 491727 w 602653"/>
              <a:gd name="connsiteY94" fmla="*/ 354319 h 513787"/>
              <a:gd name="connsiteX95" fmla="*/ 491727 w 602653"/>
              <a:gd name="connsiteY95" fmla="*/ 108418 h 513787"/>
              <a:gd name="connsiteX96" fmla="*/ 23536 w 602653"/>
              <a:gd name="connsiteY96" fmla="*/ 108418 h 513787"/>
              <a:gd name="connsiteX97" fmla="*/ 23536 w 602653"/>
              <a:gd name="connsiteY97" fmla="*/ 142536 h 513787"/>
              <a:gd name="connsiteX98" fmla="*/ 110341 w 602653"/>
              <a:gd name="connsiteY98" fmla="*/ 142536 h 513787"/>
              <a:gd name="connsiteX99" fmla="*/ 110341 w 602653"/>
              <a:gd name="connsiteY99" fmla="*/ 108418 h 513787"/>
              <a:gd name="connsiteX100" fmla="*/ 225744 w 602653"/>
              <a:gd name="connsiteY100" fmla="*/ 73795 h 513787"/>
              <a:gd name="connsiteX101" fmla="*/ 225744 w 602653"/>
              <a:gd name="connsiteY101" fmla="*/ 484218 h 513787"/>
              <a:gd name="connsiteX102" fmla="*/ 317358 w 602653"/>
              <a:gd name="connsiteY102" fmla="*/ 484218 h 513787"/>
              <a:gd name="connsiteX103" fmla="*/ 317358 w 602653"/>
              <a:gd name="connsiteY103" fmla="*/ 171346 h 513787"/>
              <a:gd name="connsiteX104" fmla="*/ 317358 w 602653"/>
              <a:gd name="connsiteY104" fmla="*/ 73795 h 513787"/>
              <a:gd name="connsiteX105" fmla="*/ 23536 w 602653"/>
              <a:gd name="connsiteY105" fmla="*/ 23503 h 513787"/>
              <a:gd name="connsiteX106" fmla="*/ 23536 w 602653"/>
              <a:gd name="connsiteY106" fmla="*/ 84915 h 513787"/>
              <a:gd name="connsiteX107" fmla="*/ 110341 w 602653"/>
              <a:gd name="connsiteY107" fmla="*/ 84915 h 513787"/>
              <a:gd name="connsiteX108" fmla="*/ 110341 w 602653"/>
              <a:gd name="connsiteY108" fmla="*/ 23503 h 513787"/>
              <a:gd name="connsiteX109" fmla="*/ 11895 w 602653"/>
              <a:gd name="connsiteY109" fmla="*/ 0 h 513787"/>
              <a:gd name="connsiteX110" fmla="*/ 122236 w 602653"/>
              <a:gd name="connsiteY110" fmla="*/ 0 h 513787"/>
              <a:gd name="connsiteX111" fmla="*/ 134130 w 602653"/>
              <a:gd name="connsiteY111" fmla="*/ 11878 h 513787"/>
              <a:gd name="connsiteX112" fmla="*/ 134130 w 602653"/>
              <a:gd name="connsiteY112" fmla="*/ 96793 h 513787"/>
              <a:gd name="connsiteX113" fmla="*/ 134130 w 602653"/>
              <a:gd name="connsiteY113" fmla="*/ 154161 h 513787"/>
              <a:gd name="connsiteX114" fmla="*/ 134130 w 602653"/>
              <a:gd name="connsiteY114" fmla="*/ 225177 h 513787"/>
              <a:gd name="connsiteX115" fmla="*/ 134130 w 602653"/>
              <a:gd name="connsiteY115" fmla="*/ 282798 h 513787"/>
              <a:gd name="connsiteX116" fmla="*/ 134130 w 602653"/>
              <a:gd name="connsiteY116" fmla="*/ 339661 h 513787"/>
              <a:gd name="connsiteX117" fmla="*/ 139192 w 602653"/>
              <a:gd name="connsiteY117" fmla="*/ 299225 h 513787"/>
              <a:gd name="connsiteX118" fmla="*/ 148809 w 602653"/>
              <a:gd name="connsiteY118" fmla="*/ 219617 h 513787"/>
              <a:gd name="connsiteX119" fmla="*/ 150074 w 602653"/>
              <a:gd name="connsiteY119" fmla="*/ 209255 h 513787"/>
              <a:gd name="connsiteX120" fmla="*/ 157413 w 602653"/>
              <a:gd name="connsiteY120" fmla="*/ 149865 h 513787"/>
              <a:gd name="connsiteX121" fmla="*/ 161716 w 602653"/>
              <a:gd name="connsiteY121" fmla="*/ 142031 h 513787"/>
              <a:gd name="connsiteX122" fmla="*/ 170573 w 602653"/>
              <a:gd name="connsiteY122" fmla="*/ 139503 h 513787"/>
              <a:gd name="connsiteX123" fmla="*/ 202208 w 602653"/>
              <a:gd name="connsiteY123" fmla="*/ 143547 h 513787"/>
              <a:gd name="connsiteX124" fmla="*/ 202208 w 602653"/>
              <a:gd name="connsiteY124" fmla="*/ 61917 h 513787"/>
              <a:gd name="connsiteX125" fmla="*/ 214103 w 602653"/>
              <a:gd name="connsiteY125" fmla="*/ 50292 h 513787"/>
              <a:gd name="connsiteX126" fmla="*/ 328999 w 602653"/>
              <a:gd name="connsiteY126" fmla="*/ 50292 h 513787"/>
              <a:gd name="connsiteX127" fmla="*/ 340894 w 602653"/>
              <a:gd name="connsiteY127" fmla="*/ 61917 h 513787"/>
              <a:gd name="connsiteX128" fmla="*/ 340894 w 602653"/>
              <a:gd name="connsiteY128" fmla="*/ 159468 h 513787"/>
              <a:gd name="connsiteX129" fmla="*/ 419348 w 602653"/>
              <a:gd name="connsiteY129" fmla="*/ 159468 h 513787"/>
              <a:gd name="connsiteX130" fmla="*/ 426687 w 602653"/>
              <a:gd name="connsiteY130" fmla="*/ 162248 h 513787"/>
              <a:gd name="connsiteX131" fmla="*/ 426687 w 602653"/>
              <a:gd name="connsiteY131" fmla="*/ 96793 h 513787"/>
              <a:gd name="connsiteX132" fmla="*/ 438581 w 602653"/>
              <a:gd name="connsiteY132" fmla="*/ 84915 h 513787"/>
              <a:gd name="connsiteX133" fmla="*/ 503622 w 602653"/>
              <a:gd name="connsiteY133" fmla="*/ 84915 h 513787"/>
              <a:gd name="connsiteX134" fmla="*/ 515263 w 602653"/>
              <a:gd name="connsiteY134" fmla="*/ 96793 h 513787"/>
              <a:gd name="connsiteX135" fmla="*/ 515263 w 602653"/>
              <a:gd name="connsiteY135" fmla="*/ 183730 h 513787"/>
              <a:gd name="connsiteX136" fmla="*/ 556515 w 602653"/>
              <a:gd name="connsiteY136" fmla="*/ 179181 h 513787"/>
              <a:gd name="connsiteX137" fmla="*/ 569675 w 602653"/>
              <a:gd name="connsiteY137" fmla="*/ 189795 h 513787"/>
              <a:gd name="connsiteX138" fmla="*/ 602575 w 602653"/>
              <a:gd name="connsiteY138" fmla="*/ 494833 h 513787"/>
              <a:gd name="connsiteX139" fmla="*/ 592199 w 602653"/>
              <a:gd name="connsiteY139" fmla="*/ 507974 h 513787"/>
              <a:gd name="connsiteX140" fmla="*/ 537787 w 602653"/>
              <a:gd name="connsiteY140" fmla="*/ 513787 h 513787"/>
              <a:gd name="connsiteX141" fmla="*/ 536522 w 602653"/>
              <a:gd name="connsiteY141" fmla="*/ 513787 h 513787"/>
              <a:gd name="connsiteX142" fmla="*/ 524880 w 602653"/>
              <a:gd name="connsiteY142" fmla="*/ 503425 h 513787"/>
              <a:gd name="connsiteX143" fmla="*/ 515263 w 602653"/>
              <a:gd name="connsiteY143" fmla="*/ 416236 h 513787"/>
              <a:gd name="connsiteX144" fmla="*/ 515263 w 602653"/>
              <a:gd name="connsiteY144" fmla="*/ 495844 h 513787"/>
              <a:gd name="connsiteX145" fmla="*/ 503622 w 602653"/>
              <a:gd name="connsiteY145" fmla="*/ 507722 h 513787"/>
              <a:gd name="connsiteX146" fmla="*/ 438581 w 602653"/>
              <a:gd name="connsiteY146" fmla="*/ 507722 h 513787"/>
              <a:gd name="connsiteX147" fmla="*/ 428964 w 602653"/>
              <a:gd name="connsiteY147" fmla="*/ 502415 h 513787"/>
              <a:gd name="connsiteX148" fmla="*/ 419348 w 602653"/>
              <a:gd name="connsiteY148" fmla="*/ 507722 h 513787"/>
              <a:gd name="connsiteX149" fmla="*/ 328999 w 602653"/>
              <a:gd name="connsiteY149" fmla="*/ 507722 h 513787"/>
              <a:gd name="connsiteX150" fmla="*/ 214103 w 602653"/>
              <a:gd name="connsiteY150" fmla="*/ 507722 h 513787"/>
              <a:gd name="connsiteX151" fmla="*/ 202208 w 602653"/>
              <a:gd name="connsiteY151" fmla="*/ 495844 h 513787"/>
              <a:gd name="connsiteX152" fmla="*/ 202208 w 602653"/>
              <a:gd name="connsiteY152" fmla="*/ 352044 h 513787"/>
              <a:gd name="connsiteX153" fmla="*/ 193097 w 602653"/>
              <a:gd name="connsiteY153" fmla="*/ 427608 h 513787"/>
              <a:gd name="connsiteX154" fmla="*/ 191832 w 602653"/>
              <a:gd name="connsiteY154" fmla="*/ 437970 h 513787"/>
              <a:gd name="connsiteX155" fmla="*/ 184493 w 602653"/>
              <a:gd name="connsiteY155" fmla="*/ 497360 h 513787"/>
              <a:gd name="connsiteX156" fmla="*/ 180190 w 602653"/>
              <a:gd name="connsiteY156" fmla="*/ 505195 h 513787"/>
              <a:gd name="connsiteX157" fmla="*/ 172851 w 602653"/>
              <a:gd name="connsiteY157" fmla="*/ 507722 h 513787"/>
              <a:gd name="connsiteX158" fmla="*/ 171333 w 602653"/>
              <a:gd name="connsiteY158" fmla="*/ 507722 h 513787"/>
              <a:gd name="connsiteX159" fmla="*/ 131600 w 602653"/>
              <a:gd name="connsiteY159" fmla="*/ 502920 h 513787"/>
              <a:gd name="connsiteX160" fmla="*/ 122236 w 602653"/>
              <a:gd name="connsiteY160" fmla="*/ 507722 h 513787"/>
              <a:gd name="connsiteX161" fmla="*/ 11895 w 602653"/>
              <a:gd name="connsiteY161" fmla="*/ 507722 h 513787"/>
              <a:gd name="connsiteX162" fmla="*/ 0 w 602653"/>
              <a:gd name="connsiteY162" fmla="*/ 496096 h 513787"/>
              <a:gd name="connsiteX163" fmla="*/ 0 w 602653"/>
              <a:gd name="connsiteY163" fmla="*/ 411181 h 513787"/>
              <a:gd name="connsiteX164" fmla="*/ 0 w 602653"/>
              <a:gd name="connsiteY164" fmla="*/ 353560 h 513787"/>
              <a:gd name="connsiteX165" fmla="*/ 0 w 602653"/>
              <a:gd name="connsiteY165" fmla="*/ 282798 h 513787"/>
              <a:gd name="connsiteX166" fmla="*/ 0 w 602653"/>
              <a:gd name="connsiteY166" fmla="*/ 225177 h 513787"/>
              <a:gd name="connsiteX167" fmla="*/ 0 w 602653"/>
              <a:gd name="connsiteY167" fmla="*/ 154161 h 513787"/>
              <a:gd name="connsiteX168" fmla="*/ 0 w 602653"/>
              <a:gd name="connsiteY168" fmla="*/ 96793 h 513787"/>
              <a:gd name="connsiteX169" fmla="*/ 0 w 602653"/>
              <a:gd name="connsiteY169" fmla="*/ 11878 h 513787"/>
              <a:gd name="connsiteX170" fmla="*/ 11895 w 602653"/>
              <a:gd name="connsiteY170" fmla="*/ 0 h 513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602653" h="513787">
                <a:moveTo>
                  <a:pt x="450223" y="470824"/>
                </a:moveTo>
                <a:lnTo>
                  <a:pt x="450223" y="484218"/>
                </a:lnTo>
                <a:lnTo>
                  <a:pt x="491727" y="484218"/>
                </a:lnTo>
                <a:lnTo>
                  <a:pt x="491727" y="470824"/>
                </a:lnTo>
                <a:close/>
                <a:moveTo>
                  <a:pt x="145266" y="444288"/>
                </a:moveTo>
                <a:lnTo>
                  <a:pt x="140964" y="480175"/>
                </a:lnTo>
                <a:lnTo>
                  <a:pt x="162475" y="482702"/>
                </a:lnTo>
                <a:lnTo>
                  <a:pt x="166777" y="446815"/>
                </a:lnTo>
                <a:close/>
                <a:moveTo>
                  <a:pt x="450223" y="422807"/>
                </a:moveTo>
                <a:lnTo>
                  <a:pt x="450223" y="447321"/>
                </a:lnTo>
                <a:lnTo>
                  <a:pt x="491727" y="447321"/>
                </a:lnTo>
                <a:lnTo>
                  <a:pt x="491727" y="422807"/>
                </a:lnTo>
                <a:close/>
                <a:moveTo>
                  <a:pt x="23536" y="422807"/>
                </a:moveTo>
                <a:lnTo>
                  <a:pt x="23536" y="484218"/>
                </a:lnTo>
                <a:lnTo>
                  <a:pt x="110341" y="484218"/>
                </a:lnTo>
                <a:lnTo>
                  <a:pt x="110341" y="422807"/>
                </a:lnTo>
                <a:close/>
                <a:moveTo>
                  <a:pt x="150327" y="403852"/>
                </a:moveTo>
                <a:lnTo>
                  <a:pt x="148809" y="415478"/>
                </a:lnTo>
                <a:lnTo>
                  <a:pt x="148303" y="420785"/>
                </a:lnTo>
                <a:lnTo>
                  <a:pt x="169814" y="423312"/>
                </a:lnTo>
                <a:lnTo>
                  <a:pt x="170320" y="418005"/>
                </a:lnTo>
                <a:lnTo>
                  <a:pt x="171839" y="406380"/>
                </a:lnTo>
                <a:close/>
                <a:moveTo>
                  <a:pt x="450223" y="377822"/>
                </a:moveTo>
                <a:lnTo>
                  <a:pt x="450223" y="399303"/>
                </a:lnTo>
                <a:lnTo>
                  <a:pt x="491727" y="399303"/>
                </a:lnTo>
                <a:lnTo>
                  <a:pt x="491727" y="377822"/>
                </a:lnTo>
                <a:close/>
                <a:moveTo>
                  <a:pt x="23536" y="365438"/>
                </a:moveTo>
                <a:lnTo>
                  <a:pt x="23536" y="399303"/>
                </a:lnTo>
                <a:lnTo>
                  <a:pt x="110341" y="399303"/>
                </a:lnTo>
                <a:lnTo>
                  <a:pt x="110341" y="365438"/>
                </a:lnTo>
                <a:close/>
                <a:moveTo>
                  <a:pt x="156401" y="354319"/>
                </a:moveTo>
                <a:lnTo>
                  <a:pt x="153111" y="380349"/>
                </a:lnTo>
                <a:lnTo>
                  <a:pt x="174623" y="383129"/>
                </a:lnTo>
                <a:lnTo>
                  <a:pt x="177913" y="356846"/>
                </a:lnTo>
                <a:close/>
                <a:moveTo>
                  <a:pt x="161210" y="313883"/>
                </a:moveTo>
                <a:lnTo>
                  <a:pt x="159185" y="330815"/>
                </a:lnTo>
                <a:lnTo>
                  <a:pt x="180697" y="333343"/>
                </a:lnTo>
                <a:lnTo>
                  <a:pt x="182721" y="316410"/>
                </a:lnTo>
                <a:close/>
                <a:moveTo>
                  <a:pt x="545893" y="311881"/>
                </a:moveTo>
                <a:cubicBezTo>
                  <a:pt x="552482" y="311123"/>
                  <a:pt x="558310" y="315923"/>
                  <a:pt x="559070" y="322239"/>
                </a:cubicBezTo>
                <a:lnTo>
                  <a:pt x="573007" y="442998"/>
                </a:lnTo>
                <a:cubicBezTo>
                  <a:pt x="573767" y="449314"/>
                  <a:pt x="568952" y="455125"/>
                  <a:pt x="562618" y="455882"/>
                </a:cubicBezTo>
                <a:cubicBezTo>
                  <a:pt x="562111" y="456135"/>
                  <a:pt x="561604" y="456135"/>
                  <a:pt x="561097" y="456135"/>
                </a:cubicBezTo>
                <a:cubicBezTo>
                  <a:pt x="555269" y="456135"/>
                  <a:pt x="550201" y="451588"/>
                  <a:pt x="549441" y="445524"/>
                </a:cubicBezTo>
                <a:lnTo>
                  <a:pt x="535504" y="325018"/>
                </a:lnTo>
                <a:cubicBezTo>
                  <a:pt x="534744" y="318450"/>
                  <a:pt x="539305" y="312639"/>
                  <a:pt x="545893" y="311881"/>
                </a:cubicBezTo>
                <a:close/>
                <a:moveTo>
                  <a:pt x="23536" y="294423"/>
                </a:moveTo>
                <a:lnTo>
                  <a:pt x="23536" y="341682"/>
                </a:lnTo>
                <a:lnTo>
                  <a:pt x="110341" y="341682"/>
                </a:lnTo>
                <a:lnTo>
                  <a:pt x="110341" y="294423"/>
                </a:lnTo>
                <a:close/>
                <a:moveTo>
                  <a:pt x="407453" y="265107"/>
                </a:moveTo>
                <a:cubicBezTo>
                  <a:pt x="406441" y="265360"/>
                  <a:pt x="405428" y="265612"/>
                  <a:pt x="404416" y="265612"/>
                </a:cubicBezTo>
                <a:lnTo>
                  <a:pt x="342412" y="265612"/>
                </a:lnTo>
                <a:cubicBezTo>
                  <a:pt x="341906" y="265612"/>
                  <a:pt x="341400" y="265360"/>
                  <a:pt x="340894" y="265360"/>
                </a:cubicBezTo>
                <a:lnTo>
                  <a:pt x="340894" y="484218"/>
                </a:lnTo>
                <a:lnTo>
                  <a:pt x="407453" y="484218"/>
                </a:lnTo>
                <a:close/>
                <a:moveTo>
                  <a:pt x="167283" y="264349"/>
                </a:moveTo>
                <a:lnTo>
                  <a:pt x="163993" y="290379"/>
                </a:lnTo>
                <a:lnTo>
                  <a:pt x="185505" y="293159"/>
                </a:lnTo>
                <a:lnTo>
                  <a:pt x="188795" y="266876"/>
                </a:lnTo>
                <a:close/>
                <a:moveTo>
                  <a:pt x="23536" y="236802"/>
                </a:moveTo>
                <a:lnTo>
                  <a:pt x="23536" y="270920"/>
                </a:lnTo>
                <a:lnTo>
                  <a:pt x="110341" y="270920"/>
                </a:lnTo>
                <a:lnTo>
                  <a:pt x="110341" y="236802"/>
                </a:lnTo>
                <a:close/>
                <a:moveTo>
                  <a:pt x="172092" y="223913"/>
                </a:moveTo>
                <a:lnTo>
                  <a:pt x="171586" y="229220"/>
                </a:lnTo>
                <a:lnTo>
                  <a:pt x="170067" y="240845"/>
                </a:lnTo>
                <a:lnTo>
                  <a:pt x="191579" y="243373"/>
                </a:lnTo>
                <a:lnTo>
                  <a:pt x="193097" y="231747"/>
                </a:lnTo>
                <a:lnTo>
                  <a:pt x="193603" y="226440"/>
                </a:lnTo>
                <a:close/>
                <a:moveTo>
                  <a:pt x="354307" y="222649"/>
                </a:moveTo>
                <a:lnTo>
                  <a:pt x="354307" y="242109"/>
                </a:lnTo>
                <a:lnTo>
                  <a:pt x="392774" y="242109"/>
                </a:lnTo>
                <a:lnTo>
                  <a:pt x="392774" y="222649"/>
                </a:lnTo>
                <a:close/>
                <a:moveTo>
                  <a:pt x="547404" y="203948"/>
                </a:moveTo>
                <a:lnTo>
                  <a:pt x="516529" y="207233"/>
                </a:lnTo>
                <a:lnTo>
                  <a:pt x="546898" y="489020"/>
                </a:lnTo>
                <a:lnTo>
                  <a:pt x="577773" y="485735"/>
                </a:lnTo>
                <a:close/>
                <a:moveTo>
                  <a:pt x="340894" y="182972"/>
                </a:moveTo>
                <a:lnTo>
                  <a:pt x="340894" y="199146"/>
                </a:lnTo>
                <a:cubicBezTo>
                  <a:pt x="341400" y="199146"/>
                  <a:pt x="341906" y="198893"/>
                  <a:pt x="342412" y="198893"/>
                </a:cubicBezTo>
                <a:lnTo>
                  <a:pt x="404416" y="198893"/>
                </a:lnTo>
                <a:cubicBezTo>
                  <a:pt x="405428" y="198893"/>
                  <a:pt x="406441" y="199399"/>
                  <a:pt x="407453" y="199651"/>
                </a:cubicBezTo>
                <a:lnTo>
                  <a:pt x="407453" y="182972"/>
                </a:lnTo>
                <a:close/>
                <a:moveTo>
                  <a:pt x="23536" y="166039"/>
                </a:moveTo>
                <a:lnTo>
                  <a:pt x="23536" y="213299"/>
                </a:lnTo>
                <a:lnTo>
                  <a:pt x="110341" y="213299"/>
                </a:lnTo>
                <a:lnTo>
                  <a:pt x="110341" y="166039"/>
                </a:lnTo>
                <a:close/>
                <a:moveTo>
                  <a:pt x="179431" y="164523"/>
                </a:moveTo>
                <a:lnTo>
                  <a:pt x="174876" y="200410"/>
                </a:lnTo>
                <a:lnTo>
                  <a:pt x="196387" y="202937"/>
                </a:lnTo>
                <a:lnTo>
                  <a:pt x="200943" y="167050"/>
                </a:lnTo>
                <a:close/>
                <a:moveTo>
                  <a:pt x="450223" y="108418"/>
                </a:moveTo>
                <a:lnTo>
                  <a:pt x="450223" y="354319"/>
                </a:lnTo>
                <a:lnTo>
                  <a:pt x="491727" y="354319"/>
                </a:lnTo>
                <a:lnTo>
                  <a:pt x="491727" y="108418"/>
                </a:lnTo>
                <a:close/>
                <a:moveTo>
                  <a:pt x="23536" y="108418"/>
                </a:moveTo>
                <a:lnTo>
                  <a:pt x="23536" y="142536"/>
                </a:lnTo>
                <a:lnTo>
                  <a:pt x="110341" y="142536"/>
                </a:lnTo>
                <a:lnTo>
                  <a:pt x="110341" y="108418"/>
                </a:lnTo>
                <a:close/>
                <a:moveTo>
                  <a:pt x="225744" y="73795"/>
                </a:moveTo>
                <a:lnTo>
                  <a:pt x="225744" y="484218"/>
                </a:lnTo>
                <a:lnTo>
                  <a:pt x="317358" y="484218"/>
                </a:lnTo>
                <a:lnTo>
                  <a:pt x="317358" y="171346"/>
                </a:lnTo>
                <a:lnTo>
                  <a:pt x="317358" y="73795"/>
                </a:lnTo>
                <a:close/>
                <a:moveTo>
                  <a:pt x="23536" y="23503"/>
                </a:moveTo>
                <a:lnTo>
                  <a:pt x="23536" y="84915"/>
                </a:lnTo>
                <a:lnTo>
                  <a:pt x="110341" y="84915"/>
                </a:lnTo>
                <a:lnTo>
                  <a:pt x="110341" y="23503"/>
                </a:lnTo>
                <a:close/>
                <a:moveTo>
                  <a:pt x="11895" y="0"/>
                </a:moveTo>
                <a:lnTo>
                  <a:pt x="122236" y="0"/>
                </a:lnTo>
                <a:cubicBezTo>
                  <a:pt x="128816" y="0"/>
                  <a:pt x="134130" y="5307"/>
                  <a:pt x="134130" y="11878"/>
                </a:cubicBezTo>
                <a:lnTo>
                  <a:pt x="134130" y="96793"/>
                </a:lnTo>
                <a:lnTo>
                  <a:pt x="134130" y="154161"/>
                </a:lnTo>
                <a:lnTo>
                  <a:pt x="134130" y="225177"/>
                </a:lnTo>
                <a:lnTo>
                  <a:pt x="134130" y="282798"/>
                </a:lnTo>
                <a:lnTo>
                  <a:pt x="134130" y="339661"/>
                </a:lnTo>
                <a:lnTo>
                  <a:pt x="139192" y="299225"/>
                </a:lnTo>
                <a:lnTo>
                  <a:pt x="148809" y="219617"/>
                </a:lnTo>
                <a:lnTo>
                  <a:pt x="150074" y="209255"/>
                </a:lnTo>
                <a:lnTo>
                  <a:pt x="157413" y="149865"/>
                </a:lnTo>
                <a:cubicBezTo>
                  <a:pt x="157667" y="146832"/>
                  <a:pt x="159185" y="144052"/>
                  <a:pt x="161716" y="142031"/>
                </a:cubicBezTo>
                <a:cubicBezTo>
                  <a:pt x="164247" y="140009"/>
                  <a:pt x="167283" y="139251"/>
                  <a:pt x="170573" y="139503"/>
                </a:cubicBezTo>
                <a:lnTo>
                  <a:pt x="202208" y="143547"/>
                </a:lnTo>
                <a:lnTo>
                  <a:pt x="202208" y="61917"/>
                </a:lnTo>
                <a:cubicBezTo>
                  <a:pt x="202208" y="55599"/>
                  <a:pt x="207523" y="50292"/>
                  <a:pt x="214103" y="50292"/>
                </a:cubicBezTo>
                <a:lnTo>
                  <a:pt x="328999" y="50292"/>
                </a:lnTo>
                <a:cubicBezTo>
                  <a:pt x="335579" y="50292"/>
                  <a:pt x="340894" y="55599"/>
                  <a:pt x="340894" y="61917"/>
                </a:cubicBezTo>
                <a:lnTo>
                  <a:pt x="340894" y="159468"/>
                </a:lnTo>
                <a:lnTo>
                  <a:pt x="419348" y="159468"/>
                </a:lnTo>
                <a:cubicBezTo>
                  <a:pt x="422131" y="159468"/>
                  <a:pt x="424662" y="160479"/>
                  <a:pt x="426687" y="162248"/>
                </a:cubicBezTo>
                <a:lnTo>
                  <a:pt x="426687" y="96793"/>
                </a:lnTo>
                <a:cubicBezTo>
                  <a:pt x="426687" y="90222"/>
                  <a:pt x="432001" y="84915"/>
                  <a:pt x="438581" y="84915"/>
                </a:cubicBezTo>
                <a:lnTo>
                  <a:pt x="503622" y="84915"/>
                </a:lnTo>
                <a:cubicBezTo>
                  <a:pt x="509949" y="84915"/>
                  <a:pt x="515263" y="90222"/>
                  <a:pt x="515263" y="96793"/>
                </a:cubicBezTo>
                <a:lnTo>
                  <a:pt x="515263" y="183730"/>
                </a:lnTo>
                <a:lnTo>
                  <a:pt x="556515" y="179181"/>
                </a:lnTo>
                <a:cubicBezTo>
                  <a:pt x="563095" y="178423"/>
                  <a:pt x="568916" y="183224"/>
                  <a:pt x="569675" y="189795"/>
                </a:cubicBezTo>
                <a:lnTo>
                  <a:pt x="602575" y="494833"/>
                </a:lnTo>
                <a:cubicBezTo>
                  <a:pt x="603334" y="501404"/>
                  <a:pt x="598526" y="507216"/>
                  <a:pt x="592199" y="507974"/>
                </a:cubicBezTo>
                <a:lnTo>
                  <a:pt x="537787" y="513787"/>
                </a:lnTo>
                <a:cubicBezTo>
                  <a:pt x="537281" y="513787"/>
                  <a:pt x="537028" y="513787"/>
                  <a:pt x="536522" y="513787"/>
                </a:cubicBezTo>
                <a:cubicBezTo>
                  <a:pt x="530448" y="513787"/>
                  <a:pt x="525386" y="509491"/>
                  <a:pt x="524880" y="503425"/>
                </a:cubicBezTo>
                <a:lnTo>
                  <a:pt x="515263" y="416236"/>
                </a:lnTo>
                <a:lnTo>
                  <a:pt x="515263" y="495844"/>
                </a:lnTo>
                <a:cubicBezTo>
                  <a:pt x="515263" y="502415"/>
                  <a:pt x="509949" y="507722"/>
                  <a:pt x="503622" y="507722"/>
                </a:cubicBezTo>
                <a:lnTo>
                  <a:pt x="438581" y="507722"/>
                </a:lnTo>
                <a:cubicBezTo>
                  <a:pt x="434532" y="507722"/>
                  <a:pt x="430989" y="505700"/>
                  <a:pt x="428964" y="502415"/>
                </a:cubicBezTo>
                <a:cubicBezTo>
                  <a:pt x="426687" y="505700"/>
                  <a:pt x="423397" y="507722"/>
                  <a:pt x="419348" y="507722"/>
                </a:cubicBezTo>
                <a:lnTo>
                  <a:pt x="328999" y="507722"/>
                </a:lnTo>
                <a:lnTo>
                  <a:pt x="214103" y="507722"/>
                </a:lnTo>
                <a:cubicBezTo>
                  <a:pt x="207523" y="507722"/>
                  <a:pt x="202208" y="502415"/>
                  <a:pt x="202208" y="495844"/>
                </a:cubicBezTo>
                <a:lnTo>
                  <a:pt x="202208" y="352044"/>
                </a:lnTo>
                <a:lnTo>
                  <a:pt x="193097" y="427608"/>
                </a:lnTo>
                <a:lnTo>
                  <a:pt x="191832" y="437970"/>
                </a:lnTo>
                <a:lnTo>
                  <a:pt x="184493" y="497360"/>
                </a:lnTo>
                <a:cubicBezTo>
                  <a:pt x="184240" y="500393"/>
                  <a:pt x="182468" y="503425"/>
                  <a:pt x="180190" y="505195"/>
                </a:cubicBezTo>
                <a:cubicBezTo>
                  <a:pt x="177913" y="506964"/>
                  <a:pt x="175382" y="507722"/>
                  <a:pt x="172851" y="507722"/>
                </a:cubicBezTo>
                <a:cubicBezTo>
                  <a:pt x="172345" y="507722"/>
                  <a:pt x="171839" y="507722"/>
                  <a:pt x="171333" y="507722"/>
                </a:cubicBezTo>
                <a:lnTo>
                  <a:pt x="131600" y="502920"/>
                </a:lnTo>
                <a:cubicBezTo>
                  <a:pt x="129322" y="505700"/>
                  <a:pt x="126032" y="507722"/>
                  <a:pt x="122236" y="507722"/>
                </a:cubicBezTo>
                <a:lnTo>
                  <a:pt x="11895" y="507722"/>
                </a:lnTo>
                <a:cubicBezTo>
                  <a:pt x="5315" y="507722"/>
                  <a:pt x="0" y="502415"/>
                  <a:pt x="0" y="496096"/>
                </a:cubicBezTo>
                <a:lnTo>
                  <a:pt x="0" y="411181"/>
                </a:lnTo>
                <a:lnTo>
                  <a:pt x="0" y="353560"/>
                </a:lnTo>
                <a:lnTo>
                  <a:pt x="0" y="282798"/>
                </a:lnTo>
                <a:lnTo>
                  <a:pt x="0" y="225177"/>
                </a:lnTo>
                <a:lnTo>
                  <a:pt x="0" y="154161"/>
                </a:lnTo>
                <a:lnTo>
                  <a:pt x="0" y="96793"/>
                </a:lnTo>
                <a:lnTo>
                  <a:pt x="0" y="11878"/>
                </a:lnTo>
                <a:cubicBezTo>
                  <a:pt x="0" y="5307"/>
                  <a:pt x="5315" y="0"/>
                  <a:pt x="11895" y="0"/>
                </a:cubicBezTo>
                <a:close/>
              </a:path>
            </a:pathLst>
          </a:custGeom>
          <a:solidFill>
            <a:srgbClr val="6E6E6E"/>
          </a:solidFill>
          <a:ln>
            <a:noFill/>
          </a:ln>
        </p:spPr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D6715224-4A9B-4D38-8EB8-D778DF723014}"/>
              </a:ext>
            </a:extLst>
          </p:cNvPr>
          <p:cNvCxnSpPr>
            <a:cxnSpLocks/>
          </p:cNvCxnSpPr>
          <p:nvPr/>
        </p:nvCxnSpPr>
        <p:spPr>
          <a:xfrm>
            <a:off x="7381380" y="4449535"/>
            <a:ext cx="1213096" cy="0"/>
          </a:xfrm>
          <a:prstGeom prst="line">
            <a:avLst/>
          </a:prstGeom>
          <a:ln w="38100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519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xmlns="" id="{7EF10102-8DDF-4A41-959A-C93C6BA1CB4D}"/>
              </a:ext>
            </a:extLst>
          </p:cNvPr>
          <p:cNvGrpSpPr/>
          <p:nvPr/>
        </p:nvGrpSpPr>
        <p:grpSpPr>
          <a:xfrm>
            <a:off x="290699" y="244009"/>
            <a:ext cx="3477133" cy="595283"/>
            <a:chOff x="77638" y="299254"/>
            <a:chExt cx="3477133" cy="595283"/>
          </a:xfrm>
        </p:grpSpPr>
        <p:sp>
          <p:nvSpPr>
            <p:cNvPr id="35" name="TextBox 49">
              <a:extLst>
                <a:ext uri="{FF2B5EF4-FFF2-40B4-BE49-F238E27FC236}">
                  <a16:creationId xmlns:a16="http://schemas.microsoft.com/office/drawing/2014/main" xmlns="" id="{CEBF0E7A-BCA3-449F-9F58-0711DE3ABD75}"/>
                </a:ext>
              </a:extLst>
            </p:cNvPr>
            <p:cNvSpPr txBox="1"/>
            <p:nvPr/>
          </p:nvSpPr>
          <p:spPr>
            <a:xfrm>
              <a:off x="814918" y="299254"/>
              <a:ext cx="27398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0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>
                <a:defRPr/>
              </a:pPr>
              <a:r>
                <a:rPr lang="zh-CN" altLang="en-US" sz="32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系统设计</a:t>
              </a:r>
              <a:r>
                <a:rPr lang="en-US" altLang="zh-CN" sz="32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/</a:t>
              </a:r>
              <a:r>
                <a:rPr lang="zh-CN" altLang="en-US" sz="32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后台</a:t>
              </a:r>
              <a:endParaRPr lang="zh-CN" altLang="en-US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xmlns="" id="{AC49D189-9376-4F79-A0C6-D76DD0C8775D}"/>
                </a:ext>
              </a:extLst>
            </p:cNvPr>
            <p:cNvGrpSpPr/>
            <p:nvPr/>
          </p:nvGrpSpPr>
          <p:grpSpPr>
            <a:xfrm>
              <a:off x="77638" y="299254"/>
              <a:ext cx="723181" cy="595283"/>
              <a:chOff x="6694098" y="591640"/>
              <a:chExt cx="800819" cy="659190"/>
            </a:xfrm>
          </p:grpSpPr>
          <p:sp>
            <p:nvSpPr>
              <p:cNvPr id="38" name="箭头: V 形 37">
                <a:extLst>
                  <a:ext uri="{FF2B5EF4-FFF2-40B4-BE49-F238E27FC236}">
                    <a16:creationId xmlns:a16="http://schemas.microsoft.com/office/drawing/2014/main" xmlns="" id="{BD4C4B6D-A64B-4E1F-9574-7D2166A82C12}"/>
                  </a:ext>
                </a:extLst>
              </p:cNvPr>
              <p:cNvSpPr/>
              <p:nvPr/>
            </p:nvSpPr>
            <p:spPr>
              <a:xfrm>
                <a:off x="6694098" y="591641"/>
                <a:ext cx="483079" cy="659189"/>
              </a:xfrm>
              <a:prstGeom prst="chevron">
                <a:avLst/>
              </a:prstGeom>
              <a:solidFill>
                <a:srgbClr val="6E6E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39" name="箭头: V 形 38">
                <a:extLst>
                  <a:ext uri="{FF2B5EF4-FFF2-40B4-BE49-F238E27FC236}">
                    <a16:creationId xmlns:a16="http://schemas.microsoft.com/office/drawing/2014/main" xmlns="" id="{AAD75065-115A-460D-923B-BD84CA275FF9}"/>
                  </a:ext>
                </a:extLst>
              </p:cNvPr>
              <p:cNvSpPr/>
              <p:nvPr/>
            </p:nvSpPr>
            <p:spPr>
              <a:xfrm>
                <a:off x="7011838" y="591640"/>
                <a:ext cx="483079" cy="659189"/>
              </a:xfrm>
              <a:prstGeom prst="chevron">
                <a:avLst/>
              </a:prstGeom>
              <a:solidFill>
                <a:srgbClr val="4343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1253007" y="1666844"/>
            <a:ext cx="9782313" cy="4679247"/>
            <a:chOff x="1253007" y="1666844"/>
            <a:chExt cx="9782313" cy="4679247"/>
          </a:xfrm>
        </p:grpSpPr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xmlns="" id="{39E4519A-B540-4EAB-AD25-7900ED0A1EBD}"/>
                </a:ext>
              </a:extLst>
            </p:cNvPr>
            <p:cNvGrpSpPr/>
            <p:nvPr/>
          </p:nvGrpSpPr>
          <p:grpSpPr>
            <a:xfrm>
              <a:off x="4159434" y="1666844"/>
              <a:ext cx="3873132" cy="4679247"/>
              <a:chOff x="3477368" y="1809631"/>
              <a:chExt cx="2178637" cy="2632076"/>
            </a:xfrm>
            <a:solidFill>
              <a:srgbClr val="434343"/>
            </a:solidFill>
          </p:grpSpPr>
          <p:sp>
            <p:nvSpPr>
              <p:cNvPr id="104" name="Freeform 5">
                <a:extLst>
                  <a:ext uri="{FF2B5EF4-FFF2-40B4-BE49-F238E27FC236}">
                    <a16:creationId xmlns:a16="http://schemas.microsoft.com/office/drawing/2014/main" xmlns="" id="{CB289B71-EC57-4C61-83E0-EA808A567D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3843" y="2367574"/>
                <a:ext cx="777579" cy="1381574"/>
              </a:xfrm>
              <a:custGeom>
                <a:avLst/>
                <a:gdLst>
                  <a:gd name="T0" fmla="*/ 35 w 360"/>
                  <a:gd name="T1" fmla="*/ 640 h 640"/>
                  <a:gd name="T2" fmla="*/ 4 w 360"/>
                  <a:gd name="T3" fmla="*/ 614 h 640"/>
                  <a:gd name="T4" fmla="*/ 29 w 360"/>
                  <a:gd name="T5" fmla="*/ 576 h 640"/>
                  <a:gd name="T6" fmla="*/ 260 w 360"/>
                  <a:gd name="T7" fmla="*/ 237 h 640"/>
                  <a:gd name="T8" fmla="*/ 154 w 360"/>
                  <a:gd name="T9" fmla="*/ 62 h 640"/>
                  <a:gd name="T10" fmla="*/ 148 w 360"/>
                  <a:gd name="T11" fmla="*/ 17 h 640"/>
                  <a:gd name="T12" fmla="*/ 193 w 360"/>
                  <a:gd name="T13" fmla="*/ 11 h 640"/>
                  <a:gd name="T14" fmla="*/ 323 w 360"/>
                  <a:gd name="T15" fmla="*/ 225 h 640"/>
                  <a:gd name="T16" fmla="*/ 41 w 360"/>
                  <a:gd name="T17" fmla="*/ 639 h 640"/>
                  <a:gd name="T18" fmla="*/ 35 w 360"/>
                  <a:gd name="T19" fmla="*/ 64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640">
                    <a:moveTo>
                      <a:pt x="35" y="640"/>
                    </a:moveTo>
                    <a:cubicBezTo>
                      <a:pt x="20" y="640"/>
                      <a:pt x="7" y="629"/>
                      <a:pt x="4" y="614"/>
                    </a:cubicBezTo>
                    <a:cubicBezTo>
                      <a:pt x="0" y="596"/>
                      <a:pt x="12" y="580"/>
                      <a:pt x="29" y="576"/>
                    </a:cubicBezTo>
                    <a:cubicBezTo>
                      <a:pt x="187" y="547"/>
                      <a:pt x="290" y="394"/>
                      <a:pt x="260" y="237"/>
                    </a:cubicBezTo>
                    <a:cubicBezTo>
                      <a:pt x="247" y="167"/>
                      <a:pt x="209" y="105"/>
                      <a:pt x="154" y="62"/>
                    </a:cubicBezTo>
                    <a:cubicBezTo>
                      <a:pt x="140" y="51"/>
                      <a:pt x="137" y="31"/>
                      <a:pt x="148" y="17"/>
                    </a:cubicBezTo>
                    <a:cubicBezTo>
                      <a:pt x="159" y="3"/>
                      <a:pt x="179" y="0"/>
                      <a:pt x="193" y="11"/>
                    </a:cubicBezTo>
                    <a:cubicBezTo>
                      <a:pt x="261" y="64"/>
                      <a:pt x="307" y="140"/>
                      <a:pt x="323" y="225"/>
                    </a:cubicBezTo>
                    <a:cubicBezTo>
                      <a:pt x="360" y="417"/>
                      <a:pt x="233" y="603"/>
                      <a:pt x="41" y="639"/>
                    </a:cubicBezTo>
                    <a:cubicBezTo>
                      <a:pt x="39" y="640"/>
                      <a:pt x="37" y="640"/>
                      <a:pt x="35" y="64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5" name="Freeform 6">
                <a:extLst>
                  <a:ext uri="{FF2B5EF4-FFF2-40B4-BE49-F238E27FC236}">
                    <a16:creationId xmlns:a16="http://schemas.microsoft.com/office/drawing/2014/main" xmlns="" id="{ED67BC31-F8FE-4369-8B3C-5A3668E51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542" y="2489791"/>
                <a:ext cx="759867" cy="1392202"/>
              </a:xfrm>
              <a:custGeom>
                <a:avLst/>
                <a:gdLst>
                  <a:gd name="T0" fmla="*/ 35 w 352"/>
                  <a:gd name="T1" fmla="*/ 645 h 645"/>
                  <a:gd name="T2" fmla="*/ 4 w 352"/>
                  <a:gd name="T3" fmla="*/ 620 h 645"/>
                  <a:gd name="T4" fmla="*/ 28 w 352"/>
                  <a:gd name="T5" fmla="*/ 581 h 645"/>
                  <a:gd name="T6" fmla="*/ 246 w 352"/>
                  <a:gd name="T7" fmla="*/ 233 h 645"/>
                  <a:gd name="T8" fmla="*/ 132 w 352"/>
                  <a:gd name="T9" fmla="*/ 62 h 645"/>
                  <a:gd name="T10" fmla="*/ 125 w 352"/>
                  <a:gd name="T11" fmla="*/ 17 h 645"/>
                  <a:gd name="T12" fmla="*/ 169 w 352"/>
                  <a:gd name="T13" fmla="*/ 10 h 645"/>
                  <a:gd name="T14" fmla="*/ 308 w 352"/>
                  <a:gd name="T15" fmla="*/ 218 h 645"/>
                  <a:gd name="T16" fmla="*/ 43 w 352"/>
                  <a:gd name="T17" fmla="*/ 644 h 645"/>
                  <a:gd name="T18" fmla="*/ 35 w 352"/>
                  <a:gd name="T19" fmla="*/ 645 h 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52" h="645">
                    <a:moveTo>
                      <a:pt x="35" y="645"/>
                    </a:moveTo>
                    <a:cubicBezTo>
                      <a:pt x="21" y="645"/>
                      <a:pt x="8" y="635"/>
                      <a:pt x="4" y="620"/>
                    </a:cubicBezTo>
                    <a:cubicBezTo>
                      <a:pt x="0" y="603"/>
                      <a:pt x="11" y="585"/>
                      <a:pt x="28" y="581"/>
                    </a:cubicBezTo>
                    <a:cubicBezTo>
                      <a:pt x="184" y="545"/>
                      <a:pt x="282" y="389"/>
                      <a:pt x="246" y="233"/>
                    </a:cubicBezTo>
                    <a:cubicBezTo>
                      <a:pt x="230" y="164"/>
                      <a:pt x="189" y="103"/>
                      <a:pt x="132" y="62"/>
                    </a:cubicBezTo>
                    <a:cubicBezTo>
                      <a:pt x="118" y="52"/>
                      <a:pt x="114" y="32"/>
                      <a:pt x="125" y="17"/>
                    </a:cubicBezTo>
                    <a:cubicBezTo>
                      <a:pt x="135" y="3"/>
                      <a:pt x="155" y="0"/>
                      <a:pt x="169" y="10"/>
                    </a:cubicBezTo>
                    <a:cubicBezTo>
                      <a:pt x="239" y="60"/>
                      <a:pt x="289" y="134"/>
                      <a:pt x="308" y="218"/>
                    </a:cubicBezTo>
                    <a:cubicBezTo>
                      <a:pt x="352" y="409"/>
                      <a:pt x="233" y="600"/>
                      <a:pt x="43" y="644"/>
                    </a:cubicBezTo>
                    <a:cubicBezTo>
                      <a:pt x="40" y="644"/>
                      <a:pt x="38" y="645"/>
                      <a:pt x="35" y="6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6" name="Freeform 7">
                <a:extLst>
                  <a:ext uri="{FF2B5EF4-FFF2-40B4-BE49-F238E27FC236}">
                    <a16:creationId xmlns:a16="http://schemas.microsoft.com/office/drawing/2014/main" xmlns="" id="{832C4266-1839-4E61-BB98-1B8A4D5F5C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5050" y="2146168"/>
                <a:ext cx="1188509" cy="1367404"/>
              </a:xfrm>
              <a:custGeom>
                <a:avLst/>
                <a:gdLst>
                  <a:gd name="T0" fmla="*/ 146 w 550"/>
                  <a:gd name="T1" fmla="*/ 633 h 633"/>
                  <a:gd name="T2" fmla="*/ 125 w 550"/>
                  <a:gd name="T3" fmla="*/ 625 h 633"/>
                  <a:gd name="T4" fmla="*/ 0 w 550"/>
                  <a:gd name="T5" fmla="*/ 355 h 633"/>
                  <a:gd name="T6" fmla="*/ 355 w 550"/>
                  <a:gd name="T7" fmla="*/ 0 h 633"/>
                  <a:gd name="T8" fmla="*/ 529 w 550"/>
                  <a:gd name="T9" fmla="*/ 46 h 633"/>
                  <a:gd name="T10" fmla="*/ 541 w 550"/>
                  <a:gd name="T11" fmla="*/ 90 h 633"/>
                  <a:gd name="T12" fmla="*/ 498 w 550"/>
                  <a:gd name="T13" fmla="*/ 102 h 633"/>
                  <a:gd name="T14" fmla="*/ 355 w 550"/>
                  <a:gd name="T15" fmla="*/ 64 h 633"/>
                  <a:gd name="T16" fmla="*/ 64 w 550"/>
                  <a:gd name="T17" fmla="*/ 355 h 633"/>
                  <a:gd name="T18" fmla="*/ 166 w 550"/>
                  <a:gd name="T19" fmla="*/ 576 h 633"/>
                  <a:gd name="T20" fmla="*/ 170 w 550"/>
                  <a:gd name="T21" fmla="*/ 621 h 633"/>
                  <a:gd name="T22" fmla="*/ 146 w 550"/>
                  <a:gd name="T23" fmla="*/ 633 h 6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50" h="633">
                    <a:moveTo>
                      <a:pt x="146" y="633"/>
                    </a:moveTo>
                    <a:cubicBezTo>
                      <a:pt x="138" y="633"/>
                      <a:pt x="131" y="630"/>
                      <a:pt x="125" y="625"/>
                    </a:cubicBezTo>
                    <a:cubicBezTo>
                      <a:pt x="46" y="557"/>
                      <a:pt x="0" y="459"/>
                      <a:pt x="0" y="355"/>
                    </a:cubicBezTo>
                    <a:cubicBezTo>
                      <a:pt x="0" y="160"/>
                      <a:pt x="159" y="0"/>
                      <a:pt x="355" y="0"/>
                    </a:cubicBezTo>
                    <a:cubicBezTo>
                      <a:pt x="416" y="0"/>
                      <a:pt x="476" y="16"/>
                      <a:pt x="529" y="46"/>
                    </a:cubicBezTo>
                    <a:cubicBezTo>
                      <a:pt x="545" y="55"/>
                      <a:pt x="550" y="74"/>
                      <a:pt x="541" y="90"/>
                    </a:cubicBezTo>
                    <a:cubicBezTo>
                      <a:pt x="533" y="105"/>
                      <a:pt x="513" y="111"/>
                      <a:pt x="498" y="102"/>
                    </a:cubicBezTo>
                    <a:cubicBezTo>
                      <a:pt x="454" y="77"/>
                      <a:pt x="405" y="64"/>
                      <a:pt x="355" y="64"/>
                    </a:cubicBezTo>
                    <a:cubicBezTo>
                      <a:pt x="195" y="64"/>
                      <a:pt x="64" y="195"/>
                      <a:pt x="64" y="355"/>
                    </a:cubicBezTo>
                    <a:cubicBezTo>
                      <a:pt x="64" y="440"/>
                      <a:pt x="102" y="521"/>
                      <a:pt x="166" y="576"/>
                    </a:cubicBezTo>
                    <a:cubicBezTo>
                      <a:pt x="180" y="588"/>
                      <a:pt x="181" y="608"/>
                      <a:pt x="170" y="621"/>
                    </a:cubicBezTo>
                    <a:cubicBezTo>
                      <a:pt x="164" y="629"/>
                      <a:pt x="155" y="633"/>
                      <a:pt x="146" y="6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7" name="Freeform 8">
                <a:extLst>
                  <a:ext uri="{FF2B5EF4-FFF2-40B4-BE49-F238E27FC236}">
                    <a16:creationId xmlns:a16="http://schemas.microsoft.com/office/drawing/2014/main" xmlns="" id="{4BC5E5CF-2725-4EC1-9C0D-96A7A09B7B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5908" y="2688170"/>
                <a:ext cx="485322" cy="1140684"/>
              </a:xfrm>
              <a:custGeom>
                <a:avLst/>
                <a:gdLst>
                  <a:gd name="T0" fmla="*/ 212 w 225"/>
                  <a:gd name="T1" fmla="*/ 235 h 528"/>
                  <a:gd name="T2" fmla="*/ 99 w 225"/>
                  <a:gd name="T3" fmla="*/ 12 h 528"/>
                  <a:gd name="T4" fmla="*/ 54 w 225"/>
                  <a:gd name="T5" fmla="*/ 14 h 528"/>
                  <a:gd name="T6" fmla="*/ 56 w 225"/>
                  <a:gd name="T7" fmla="*/ 59 h 528"/>
                  <a:gd name="T8" fmla="*/ 110 w 225"/>
                  <a:gd name="T9" fmla="*/ 126 h 528"/>
                  <a:gd name="T10" fmla="*/ 117 w 225"/>
                  <a:gd name="T11" fmla="*/ 212 h 528"/>
                  <a:gd name="T12" fmla="*/ 62 w 225"/>
                  <a:gd name="T13" fmla="*/ 309 h 528"/>
                  <a:gd name="T14" fmla="*/ 0 w 225"/>
                  <a:gd name="T15" fmla="*/ 528 h 528"/>
                  <a:gd name="T16" fmla="*/ 52 w 225"/>
                  <a:gd name="T17" fmla="*/ 528 h 528"/>
                  <a:gd name="T18" fmla="*/ 107 w 225"/>
                  <a:gd name="T19" fmla="*/ 528 h 528"/>
                  <a:gd name="T20" fmla="*/ 212 w 225"/>
                  <a:gd name="T21" fmla="*/ 235 h 5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5" h="528">
                    <a:moveTo>
                      <a:pt x="212" y="235"/>
                    </a:moveTo>
                    <a:cubicBezTo>
                      <a:pt x="203" y="149"/>
                      <a:pt x="163" y="70"/>
                      <a:pt x="99" y="12"/>
                    </a:cubicBezTo>
                    <a:cubicBezTo>
                      <a:pt x="86" y="0"/>
                      <a:pt x="66" y="1"/>
                      <a:pt x="54" y="14"/>
                    </a:cubicBezTo>
                    <a:cubicBezTo>
                      <a:pt x="42" y="27"/>
                      <a:pt x="43" y="47"/>
                      <a:pt x="56" y="59"/>
                    </a:cubicBezTo>
                    <a:cubicBezTo>
                      <a:pt x="77" y="79"/>
                      <a:pt x="96" y="101"/>
                      <a:pt x="110" y="126"/>
                    </a:cubicBezTo>
                    <a:cubicBezTo>
                      <a:pt x="115" y="136"/>
                      <a:pt x="126" y="163"/>
                      <a:pt x="117" y="212"/>
                    </a:cubicBezTo>
                    <a:cubicBezTo>
                      <a:pt x="107" y="265"/>
                      <a:pt x="62" y="309"/>
                      <a:pt x="62" y="309"/>
                    </a:cubicBezTo>
                    <a:cubicBezTo>
                      <a:pt x="0" y="528"/>
                      <a:pt x="0" y="528"/>
                      <a:pt x="0" y="528"/>
                    </a:cubicBezTo>
                    <a:cubicBezTo>
                      <a:pt x="52" y="528"/>
                      <a:pt x="52" y="528"/>
                      <a:pt x="52" y="528"/>
                    </a:cubicBezTo>
                    <a:cubicBezTo>
                      <a:pt x="107" y="528"/>
                      <a:pt x="107" y="528"/>
                      <a:pt x="107" y="528"/>
                    </a:cubicBezTo>
                    <a:cubicBezTo>
                      <a:pt x="182" y="455"/>
                      <a:pt x="225" y="348"/>
                      <a:pt x="212" y="23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8" name="Freeform 9">
                <a:extLst>
                  <a:ext uri="{FF2B5EF4-FFF2-40B4-BE49-F238E27FC236}">
                    <a16:creationId xmlns:a16="http://schemas.microsoft.com/office/drawing/2014/main" xmlns="" id="{1274CAA4-8806-483C-BFAB-7667B06F63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7862" y="2374659"/>
                <a:ext cx="1091090" cy="1546301"/>
              </a:xfrm>
              <a:custGeom>
                <a:avLst/>
                <a:gdLst>
                  <a:gd name="T0" fmla="*/ 505 w 505"/>
                  <a:gd name="T1" fmla="*/ 249 h 716"/>
                  <a:gd name="T2" fmla="*/ 416 w 505"/>
                  <a:gd name="T3" fmla="*/ 15 h 716"/>
                  <a:gd name="T4" fmla="*/ 371 w 505"/>
                  <a:gd name="T5" fmla="*/ 12 h 716"/>
                  <a:gd name="T6" fmla="*/ 368 w 505"/>
                  <a:gd name="T7" fmla="*/ 57 h 716"/>
                  <a:gd name="T8" fmla="*/ 440 w 505"/>
                  <a:gd name="T9" fmla="*/ 234 h 716"/>
                  <a:gd name="T10" fmla="*/ 356 w 505"/>
                  <a:gd name="T11" fmla="*/ 386 h 716"/>
                  <a:gd name="T12" fmla="*/ 288 w 505"/>
                  <a:gd name="T13" fmla="*/ 361 h 716"/>
                  <a:gd name="T14" fmla="*/ 318 w 505"/>
                  <a:gd name="T15" fmla="*/ 205 h 716"/>
                  <a:gd name="T16" fmla="*/ 311 w 505"/>
                  <a:gd name="T17" fmla="*/ 139 h 716"/>
                  <a:gd name="T18" fmla="*/ 247 w 505"/>
                  <a:gd name="T19" fmla="*/ 171 h 716"/>
                  <a:gd name="T20" fmla="*/ 186 w 505"/>
                  <a:gd name="T21" fmla="*/ 351 h 716"/>
                  <a:gd name="T22" fmla="*/ 53 w 505"/>
                  <a:gd name="T23" fmla="*/ 479 h 716"/>
                  <a:gd name="T24" fmla="*/ 0 w 505"/>
                  <a:gd name="T25" fmla="*/ 618 h 716"/>
                  <a:gd name="T26" fmla="*/ 0 w 505"/>
                  <a:gd name="T27" fmla="*/ 716 h 716"/>
                  <a:gd name="T28" fmla="*/ 299 w 505"/>
                  <a:gd name="T29" fmla="*/ 716 h 716"/>
                  <a:gd name="T30" fmla="*/ 306 w 505"/>
                  <a:gd name="T31" fmla="*/ 617 h 716"/>
                  <a:gd name="T32" fmla="*/ 384 w 505"/>
                  <a:gd name="T33" fmla="*/ 515 h 716"/>
                  <a:gd name="T34" fmla="*/ 389 w 505"/>
                  <a:gd name="T35" fmla="*/ 511 h 716"/>
                  <a:gd name="T36" fmla="*/ 390 w 505"/>
                  <a:gd name="T37" fmla="*/ 511 h 716"/>
                  <a:gd name="T38" fmla="*/ 390 w 505"/>
                  <a:gd name="T39" fmla="*/ 510 h 716"/>
                  <a:gd name="T40" fmla="*/ 505 w 505"/>
                  <a:gd name="T41" fmla="*/ 249 h 7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5" h="716">
                    <a:moveTo>
                      <a:pt x="505" y="249"/>
                    </a:moveTo>
                    <a:cubicBezTo>
                      <a:pt x="505" y="163"/>
                      <a:pt x="473" y="80"/>
                      <a:pt x="416" y="15"/>
                    </a:cubicBezTo>
                    <a:cubicBezTo>
                      <a:pt x="405" y="2"/>
                      <a:pt x="384" y="0"/>
                      <a:pt x="371" y="12"/>
                    </a:cubicBezTo>
                    <a:cubicBezTo>
                      <a:pt x="358" y="24"/>
                      <a:pt x="357" y="44"/>
                      <a:pt x="368" y="57"/>
                    </a:cubicBezTo>
                    <a:cubicBezTo>
                      <a:pt x="412" y="106"/>
                      <a:pt x="437" y="169"/>
                      <a:pt x="440" y="234"/>
                    </a:cubicBezTo>
                    <a:cubicBezTo>
                      <a:pt x="441" y="289"/>
                      <a:pt x="402" y="347"/>
                      <a:pt x="356" y="386"/>
                    </a:cubicBezTo>
                    <a:cubicBezTo>
                      <a:pt x="310" y="425"/>
                      <a:pt x="293" y="391"/>
                      <a:pt x="288" y="361"/>
                    </a:cubicBezTo>
                    <a:cubicBezTo>
                      <a:pt x="283" y="331"/>
                      <a:pt x="304" y="244"/>
                      <a:pt x="318" y="205"/>
                    </a:cubicBezTo>
                    <a:cubicBezTo>
                      <a:pt x="333" y="165"/>
                      <a:pt x="327" y="150"/>
                      <a:pt x="311" y="139"/>
                    </a:cubicBezTo>
                    <a:cubicBezTo>
                      <a:pt x="296" y="129"/>
                      <a:pt x="268" y="133"/>
                      <a:pt x="247" y="171"/>
                    </a:cubicBezTo>
                    <a:cubicBezTo>
                      <a:pt x="226" y="210"/>
                      <a:pt x="216" y="287"/>
                      <a:pt x="186" y="351"/>
                    </a:cubicBezTo>
                    <a:cubicBezTo>
                      <a:pt x="157" y="415"/>
                      <a:pt x="95" y="438"/>
                      <a:pt x="53" y="479"/>
                    </a:cubicBezTo>
                    <a:cubicBezTo>
                      <a:pt x="11" y="520"/>
                      <a:pt x="0" y="580"/>
                      <a:pt x="0" y="618"/>
                    </a:cubicBezTo>
                    <a:cubicBezTo>
                      <a:pt x="0" y="656"/>
                      <a:pt x="0" y="716"/>
                      <a:pt x="0" y="716"/>
                    </a:cubicBezTo>
                    <a:cubicBezTo>
                      <a:pt x="299" y="716"/>
                      <a:pt x="299" y="716"/>
                      <a:pt x="299" y="716"/>
                    </a:cubicBezTo>
                    <a:cubicBezTo>
                      <a:pt x="299" y="716"/>
                      <a:pt x="289" y="654"/>
                      <a:pt x="306" y="617"/>
                    </a:cubicBezTo>
                    <a:cubicBezTo>
                      <a:pt x="321" y="582"/>
                      <a:pt x="362" y="536"/>
                      <a:pt x="384" y="515"/>
                    </a:cubicBezTo>
                    <a:cubicBezTo>
                      <a:pt x="386" y="514"/>
                      <a:pt x="388" y="512"/>
                      <a:pt x="389" y="511"/>
                    </a:cubicBezTo>
                    <a:cubicBezTo>
                      <a:pt x="389" y="511"/>
                      <a:pt x="389" y="511"/>
                      <a:pt x="390" y="511"/>
                    </a:cubicBezTo>
                    <a:cubicBezTo>
                      <a:pt x="390" y="510"/>
                      <a:pt x="390" y="510"/>
                      <a:pt x="390" y="510"/>
                    </a:cubicBezTo>
                    <a:cubicBezTo>
                      <a:pt x="460" y="445"/>
                      <a:pt x="505" y="352"/>
                      <a:pt x="505" y="24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9" name="Freeform 10">
                <a:extLst>
                  <a:ext uri="{FF2B5EF4-FFF2-40B4-BE49-F238E27FC236}">
                    <a16:creationId xmlns:a16="http://schemas.microsoft.com/office/drawing/2014/main" xmlns="" id="{879C3D30-6AD6-47F0-80B1-70E9B9C7D1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9522" y="3995352"/>
                <a:ext cx="704957" cy="100962"/>
              </a:xfrm>
              <a:custGeom>
                <a:avLst/>
                <a:gdLst>
                  <a:gd name="T0" fmla="*/ 326 w 326"/>
                  <a:gd name="T1" fmla="*/ 24 h 47"/>
                  <a:gd name="T2" fmla="*/ 302 w 326"/>
                  <a:gd name="T3" fmla="*/ 47 h 47"/>
                  <a:gd name="T4" fmla="*/ 24 w 326"/>
                  <a:gd name="T5" fmla="*/ 47 h 47"/>
                  <a:gd name="T6" fmla="*/ 0 w 326"/>
                  <a:gd name="T7" fmla="*/ 24 h 47"/>
                  <a:gd name="T8" fmla="*/ 0 w 326"/>
                  <a:gd name="T9" fmla="*/ 24 h 47"/>
                  <a:gd name="T10" fmla="*/ 24 w 326"/>
                  <a:gd name="T11" fmla="*/ 0 h 47"/>
                  <a:gd name="T12" fmla="*/ 302 w 326"/>
                  <a:gd name="T13" fmla="*/ 0 h 47"/>
                  <a:gd name="T14" fmla="*/ 326 w 326"/>
                  <a:gd name="T15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6" h="47">
                    <a:moveTo>
                      <a:pt x="326" y="24"/>
                    </a:moveTo>
                    <a:cubicBezTo>
                      <a:pt x="326" y="37"/>
                      <a:pt x="315" y="47"/>
                      <a:pt x="302" y="47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11" y="47"/>
                      <a:pt x="0" y="37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302" y="0"/>
                      <a:pt x="302" y="0"/>
                      <a:pt x="302" y="0"/>
                    </a:cubicBezTo>
                    <a:cubicBezTo>
                      <a:pt x="315" y="0"/>
                      <a:pt x="326" y="11"/>
                      <a:pt x="326" y="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0" name="Freeform 11">
                <a:extLst>
                  <a:ext uri="{FF2B5EF4-FFF2-40B4-BE49-F238E27FC236}">
                    <a16:creationId xmlns:a16="http://schemas.microsoft.com/office/drawing/2014/main" xmlns="" id="{EBF8FC5B-37BB-4F83-90CB-0086323E69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9522" y="4167163"/>
                <a:ext cx="704957" cy="100962"/>
              </a:xfrm>
              <a:custGeom>
                <a:avLst/>
                <a:gdLst>
                  <a:gd name="T0" fmla="*/ 326 w 326"/>
                  <a:gd name="T1" fmla="*/ 24 h 47"/>
                  <a:gd name="T2" fmla="*/ 302 w 326"/>
                  <a:gd name="T3" fmla="*/ 47 h 47"/>
                  <a:gd name="T4" fmla="*/ 24 w 326"/>
                  <a:gd name="T5" fmla="*/ 47 h 47"/>
                  <a:gd name="T6" fmla="*/ 0 w 326"/>
                  <a:gd name="T7" fmla="*/ 24 h 47"/>
                  <a:gd name="T8" fmla="*/ 0 w 326"/>
                  <a:gd name="T9" fmla="*/ 24 h 47"/>
                  <a:gd name="T10" fmla="*/ 24 w 326"/>
                  <a:gd name="T11" fmla="*/ 0 h 47"/>
                  <a:gd name="T12" fmla="*/ 302 w 326"/>
                  <a:gd name="T13" fmla="*/ 0 h 47"/>
                  <a:gd name="T14" fmla="*/ 326 w 326"/>
                  <a:gd name="T15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6" h="47">
                    <a:moveTo>
                      <a:pt x="326" y="24"/>
                    </a:moveTo>
                    <a:cubicBezTo>
                      <a:pt x="326" y="37"/>
                      <a:pt x="315" y="47"/>
                      <a:pt x="302" y="47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11" y="47"/>
                      <a:pt x="0" y="37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302" y="0"/>
                      <a:pt x="302" y="0"/>
                      <a:pt x="302" y="0"/>
                    </a:cubicBezTo>
                    <a:cubicBezTo>
                      <a:pt x="315" y="0"/>
                      <a:pt x="326" y="11"/>
                      <a:pt x="326" y="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1" name="Freeform 12">
                <a:extLst>
                  <a:ext uri="{FF2B5EF4-FFF2-40B4-BE49-F238E27FC236}">
                    <a16:creationId xmlns:a16="http://schemas.microsoft.com/office/drawing/2014/main" xmlns="" id="{833C9ECA-49F0-49D5-801C-EFF3A3EA95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5392" y="4340745"/>
                <a:ext cx="393217" cy="100962"/>
              </a:xfrm>
              <a:custGeom>
                <a:avLst/>
                <a:gdLst>
                  <a:gd name="T0" fmla="*/ 182 w 182"/>
                  <a:gd name="T1" fmla="*/ 24 h 47"/>
                  <a:gd name="T2" fmla="*/ 159 w 182"/>
                  <a:gd name="T3" fmla="*/ 47 h 47"/>
                  <a:gd name="T4" fmla="*/ 24 w 182"/>
                  <a:gd name="T5" fmla="*/ 47 h 47"/>
                  <a:gd name="T6" fmla="*/ 0 w 182"/>
                  <a:gd name="T7" fmla="*/ 24 h 47"/>
                  <a:gd name="T8" fmla="*/ 0 w 182"/>
                  <a:gd name="T9" fmla="*/ 24 h 47"/>
                  <a:gd name="T10" fmla="*/ 24 w 182"/>
                  <a:gd name="T11" fmla="*/ 0 h 47"/>
                  <a:gd name="T12" fmla="*/ 159 w 182"/>
                  <a:gd name="T13" fmla="*/ 0 h 47"/>
                  <a:gd name="T14" fmla="*/ 182 w 182"/>
                  <a:gd name="T15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" h="47">
                    <a:moveTo>
                      <a:pt x="182" y="24"/>
                    </a:moveTo>
                    <a:cubicBezTo>
                      <a:pt x="182" y="37"/>
                      <a:pt x="171" y="47"/>
                      <a:pt x="159" y="47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11" y="47"/>
                      <a:pt x="0" y="37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159" y="0"/>
                      <a:pt x="159" y="0"/>
                      <a:pt x="159" y="0"/>
                    </a:cubicBezTo>
                    <a:cubicBezTo>
                      <a:pt x="171" y="0"/>
                      <a:pt x="182" y="11"/>
                      <a:pt x="182" y="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2" name="Freeform 13">
                <a:extLst>
                  <a:ext uri="{FF2B5EF4-FFF2-40B4-BE49-F238E27FC236}">
                    <a16:creationId xmlns:a16="http://schemas.microsoft.com/office/drawing/2014/main" xmlns="" id="{072EC454-B107-4641-9B1C-263C4CCD11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50745" y="1809631"/>
                <a:ext cx="42510" cy="216092"/>
              </a:xfrm>
              <a:custGeom>
                <a:avLst/>
                <a:gdLst>
                  <a:gd name="T0" fmla="*/ 20 w 20"/>
                  <a:gd name="T1" fmla="*/ 90 h 100"/>
                  <a:gd name="T2" fmla="*/ 10 w 20"/>
                  <a:gd name="T3" fmla="*/ 100 h 100"/>
                  <a:gd name="T4" fmla="*/ 10 w 20"/>
                  <a:gd name="T5" fmla="*/ 100 h 100"/>
                  <a:gd name="T6" fmla="*/ 0 w 20"/>
                  <a:gd name="T7" fmla="*/ 90 h 100"/>
                  <a:gd name="T8" fmla="*/ 0 w 20"/>
                  <a:gd name="T9" fmla="*/ 10 h 100"/>
                  <a:gd name="T10" fmla="*/ 10 w 20"/>
                  <a:gd name="T11" fmla="*/ 0 h 100"/>
                  <a:gd name="T12" fmla="*/ 10 w 20"/>
                  <a:gd name="T13" fmla="*/ 0 h 100"/>
                  <a:gd name="T14" fmla="*/ 20 w 20"/>
                  <a:gd name="T15" fmla="*/ 10 h 100"/>
                  <a:gd name="T16" fmla="*/ 20 w 20"/>
                  <a:gd name="T17" fmla="*/ 9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100">
                    <a:moveTo>
                      <a:pt x="20" y="90"/>
                    </a:moveTo>
                    <a:cubicBezTo>
                      <a:pt x="20" y="95"/>
                      <a:pt x="16" y="100"/>
                      <a:pt x="10" y="100"/>
                    </a:cubicBezTo>
                    <a:cubicBezTo>
                      <a:pt x="10" y="100"/>
                      <a:pt x="10" y="100"/>
                      <a:pt x="10" y="100"/>
                    </a:cubicBezTo>
                    <a:cubicBezTo>
                      <a:pt x="4" y="100"/>
                      <a:pt x="0" y="95"/>
                      <a:pt x="0" y="9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20" y="4"/>
                      <a:pt x="20" y="10"/>
                    </a:cubicBezTo>
                    <a:lnTo>
                      <a:pt x="20" y="9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3" name="Freeform 14">
                <a:extLst>
                  <a:ext uri="{FF2B5EF4-FFF2-40B4-BE49-F238E27FC236}">
                    <a16:creationId xmlns:a16="http://schemas.microsoft.com/office/drawing/2014/main" xmlns="" id="{98E369C4-EEE2-4060-888A-008F87F2EF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2993" y="1822029"/>
                <a:ext cx="77935" cy="216092"/>
              </a:xfrm>
              <a:custGeom>
                <a:avLst/>
                <a:gdLst>
                  <a:gd name="T0" fmla="*/ 35 w 36"/>
                  <a:gd name="T1" fmla="*/ 88 h 100"/>
                  <a:gd name="T2" fmla="*/ 27 w 36"/>
                  <a:gd name="T3" fmla="*/ 100 h 100"/>
                  <a:gd name="T4" fmla="*/ 27 w 36"/>
                  <a:gd name="T5" fmla="*/ 100 h 100"/>
                  <a:gd name="T6" fmla="*/ 15 w 36"/>
                  <a:gd name="T7" fmla="*/ 91 h 100"/>
                  <a:gd name="T8" fmla="*/ 1 w 36"/>
                  <a:gd name="T9" fmla="*/ 13 h 100"/>
                  <a:gd name="T10" fmla="*/ 9 w 36"/>
                  <a:gd name="T11" fmla="*/ 1 h 100"/>
                  <a:gd name="T12" fmla="*/ 9 w 36"/>
                  <a:gd name="T13" fmla="*/ 1 h 100"/>
                  <a:gd name="T14" fmla="*/ 21 w 36"/>
                  <a:gd name="T15" fmla="*/ 9 h 100"/>
                  <a:gd name="T16" fmla="*/ 35 w 36"/>
                  <a:gd name="T17" fmla="*/ 8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100">
                    <a:moveTo>
                      <a:pt x="35" y="88"/>
                    </a:moveTo>
                    <a:cubicBezTo>
                      <a:pt x="36" y="93"/>
                      <a:pt x="32" y="99"/>
                      <a:pt x="27" y="100"/>
                    </a:cubicBezTo>
                    <a:cubicBezTo>
                      <a:pt x="27" y="100"/>
                      <a:pt x="27" y="100"/>
                      <a:pt x="27" y="100"/>
                    </a:cubicBezTo>
                    <a:cubicBezTo>
                      <a:pt x="21" y="100"/>
                      <a:pt x="16" y="97"/>
                      <a:pt x="15" y="91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7"/>
                      <a:pt x="4" y="2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15" y="0"/>
                      <a:pt x="20" y="4"/>
                      <a:pt x="21" y="9"/>
                    </a:cubicBezTo>
                    <a:lnTo>
                      <a:pt x="35" y="8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4" name="Freeform 15">
                <a:extLst>
                  <a:ext uri="{FF2B5EF4-FFF2-40B4-BE49-F238E27FC236}">
                    <a16:creationId xmlns:a16="http://schemas.microsoft.com/office/drawing/2014/main" xmlns="" id="{4E4733C2-CD59-4CE8-8996-586D39B64E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0555" y="1868082"/>
                <a:ext cx="108047" cy="210779"/>
              </a:xfrm>
              <a:custGeom>
                <a:avLst/>
                <a:gdLst>
                  <a:gd name="T0" fmla="*/ 48 w 50"/>
                  <a:gd name="T1" fmla="*/ 83 h 98"/>
                  <a:gd name="T2" fmla="*/ 42 w 50"/>
                  <a:gd name="T3" fmla="*/ 96 h 98"/>
                  <a:gd name="T4" fmla="*/ 42 w 50"/>
                  <a:gd name="T5" fmla="*/ 96 h 98"/>
                  <a:gd name="T6" fmla="*/ 29 w 50"/>
                  <a:gd name="T7" fmla="*/ 90 h 98"/>
                  <a:gd name="T8" fmla="*/ 2 w 50"/>
                  <a:gd name="T9" fmla="*/ 15 h 98"/>
                  <a:gd name="T10" fmla="*/ 8 w 50"/>
                  <a:gd name="T11" fmla="*/ 2 h 98"/>
                  <a:gd name="T12" fmla="*/ 8 w 50"/>
                  <a:gd name="T13" fmla="*/ 2 h 98"/>
                  <a:gd name="T14" fmla="*/ 21 w 50"/>
                  <a:gd name="T15" fmla="*/ 8 h 98"/>
                  <a:gd name="T16" fmla="*/ 48 w 50"/>
                  <a:gd name="T17" fmla="*/ 8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98">
                    <a:moveTo>
                      <a:pt x="48" y="83"/>
                    </a:moveTo>
                    <a:cubicBezTo>
                      <a:pt x="50" y="89"/>
                      <a:pt x="48" y="94"/>
                      <a:pt x="42" y="96"/>
                    </a:cubicBezTo>
                    <a:cubicBezTo>
                      <a:pt x="42" y="96"/>
                      <a:pt x="42" y="96"/>
                      <a:pt x="42" y="96"/>
                    </a:cubicBezTo>
                    <a:cubicBezTo>
                      <a:pt x="37" y="98"/>
                      <a:pt x="31" y="96"/>
                      <a:pt x="29" y="90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0" y="10"/>
                      <a:pt x="3" y="4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13" y="0"/>
                      <a:pt x="19" y="3"/>
                      <a:pt x="21" y="8"/>
                    </a:cubicBezTo>
                    <a:lnTo>
                      <a:pt x="48" y="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5" name="Freeform 16">
                <a:extLst>
                  <a:ext uri="{FF2B5EF4-FFF2-40B4-BE49-F238E27FC236}">
                    <a16:creationId xmlns:a16="http://schemas.microsoft.com/office/drawing/2014/main" xmlns="" id="{C941815E-D75A-41DB-82CF-5D78512C0A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7115" y="2183364"/>
                <a:ext cx="182439" cy="159412"/>
              </a:xfrm>
              <a:custGeom>
                <a:avLst/>
                <a:gdLst>
                  <a:gd name="T0" fmla="*/ 79 w 84"/>
                  <a:gd name="T1" fmla="*/ 55 h 74"/>
                  <a:gd name="T2" fmla="*/ 80 w 84"/>
                  <a:gd name="T3" fmla="*/ 69 h 74"/>
                  <a:gd name="T4" fmla="*/ 80 w 84"/>
                  <a:gd name="T5" fmla="*/ 69 h 74"/>
                  <a:gd name="T6" fmla="*/ 66 w 84"/>
                  <a:gd name="T7" fmla="*/ 71 h 74"/>
                  <a:gd name="T8" fmla="*/ 5 w 84"/>
                  <a:gd name="T9" fmla="*/ 19 h 74"/>
                  <a:gd name="T10" fmla="*/ 3 w 84"/>
                  <a:gd name="T11" fmla="*/ 5 h 74"/>
                  <a:gd name="T12" fmla="*/ 3 w 84"/>
                  <a:gd name="T13" fmla="*/ 5 h 74"/>
                  <a:gd name="T14" fmla="*/ 18 w 84"/>
                  <a:gd name="T15" fmla="*/ 4 h 74"/>
                  <a:gd name="T16" fmla="*/ 79 w 84"/>
                  <a:gd name="T17" fmla="*/ 55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74">
                    <a:moveTo>
                      <a:pt x="79" y="55"/>
                    </a:moveTo>
                    <a:cubicBezTo>
                      <a:pt x="83" y="59"/>
                      <a:pt x="84" y="65"/>
                      <a:pt x="80" y="69"/>
                    </a:cubicBezTo>
                    <a:cubicBezTo>
                      <a:pt x="80" y="69"/>
                      <a:pt x="80" y="69"/>
                      <a:pt x="80" y="69"/>
                    </a:cubicBezTo>
                    <a:cubicBezTo>
                      <a:pt x="76" y="74"/>
                      <a:pt x="70" y="74"/>
                      <a:pt x="66" y="71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6"/>
                      <a:pt x="0" y="9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7" y="1"/>
                      <a:pt x="13" y="0"/>
                      <a:pt x="18" y="4"/>
                    </a:cubicBezTo>
                    <a:lnTo>
                      <a:pt x="79" y="5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6" name="Freeform 17">
                <a:extLst>
                  <a:ext uri="{FF2B5EF4-FFF2-40B4-BE49-F238E27FC236}">
                    <a16:creationId xmlns:a16="http://schemas.microsoft.com/office/drawing/2014/main" xmlns="" id="{AF5D9074-5D06-4C50-8074-F155BADF3B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9068" y="2333921"/>
                <a:ext cx="198380" cy="136387"/>
              </a:xfrm>
              <a:custGeom>
                <a:avLst/>
                <a:gdLst>
                  <a:gd name="T0" fmla="*/ 85 w 92"/>
                  <a:gd name="T1" fmla="*/ 43 h 63"/>
                  <a:gd name="T2" fmla="*/ 89 w 92"/>
                  <a:gd name="T3" fmla="*/ 57 h 63"/>
                  <a:gd name="T4" fmla="*/ 89 w 92"/>
                  <a:gd name="T5" fmla="*/ 57 h 63"/>
                  <a:gd name="T6" fmla="*/ 75 w 92"/>
                  <a:gd name="T7" fmla="*/ 61 h 63"/>
                  <a:gd name="T8" fmla="*/ 6 w 92"/>
                  <a:gd name="T9" fmla="*/ 21 h 63"/>
                  <a:gd name="T10" fmla="*/ 2 w 92"/>
                  <a:gd name="T11" fmla="*/ 7 h 63"/>
                  <a:gd name="T12" fmla="*/ 2 w 92"/>
                  <a:gd name="T13" fmla="*/ 7 h 63"/>
                  <a:gd name="T14" fmla="*/ 16 w 92"/>
                  <a:gd name="T15" fmla="*/ 3 h 63"/>
                  <a:gd name="T16" fmla="*/ 85 w 92"/>
                  <a:gd name="T17" fmla="*/ 4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" h="63">
                    <a:moveTo>
                      <a:pt x="85" y="43"/>
                    </a:moveTo>
                    <a:cubicBezTo>
                      <a:pt x="90" y="46"/>
                      <a:pt x="92" y="52"/>
                      <a:pt x="89" y="57"/>
                    </a:cubicBezTo>
                    <a:cubicBezTo>
                      <a:pt x="89" y="57"/>
                      <a:pt x="89" y="57"/>
                      <a:pt x="89" y="57"/>
                    </a:cubicBezTo>
                    <a:cubicBezTo>
                      <a:pt x="86" y="62"/>
                      <a:pt x="80" y="63"/>
                      <a:pt x="75" y="6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1" y="18"/>
                      <a:pt x="0" y="12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5" y="2"/>
                      <a:pt x="11" y="0"/>
                      <a:pt x="16" y="3"/>
                    </a:cubicBezTo>
                    <a:lnTo>
                      <a:pt x="85" y="4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7" name="Freeform 18">
                <a:extLst>
                  <a:ext uri="{FF2B5EF4-FFF2-40B4-BE49-F238E27FC236}">
                    <a16:creationId xmlns:a16="http://schemas.microsoft.com/office/drawing/2014/main" xmlns="" id="{46D1AD24-7E6B-4554-B886-B3471C2DCA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9362" y="2502189"/>
                <a:ext cx="212550" cy="111589"/>
              </a:xfrm>
              <a:custGeom>
                <a:avLst/>
                <a:gdLst>
                  <a:gd name="T0" fmla="*/ 90 w 98"/>
                  <a:gd name="T1" fmla="*/ 30 h 51"/>
                  <a:gd name="T2" fmla="*/ 96 w 98"/>
                  <a:gd name="T3" fmla="*/ 43 h 51"/>
                  <a:gd name="T4" fmla="*/ 96 w 98"/>
                  <a:gd name="T5" fmla="*/ 43 h 51"/>
                  <a:gd name="T6" fmla="*/ 83 w 98"/>
                  <a:gd name="T7" fmla="*/ 49 h 51"/>
                  <a:gd name="T8" fmla="*/ 8 w 98"/>
                  <a:gd name="T9" fmla="*/ 22 h 51"/>
                  <a:gd name="T10" fmla="*/ 2 w 98"/>
                  <a:gd name="T11" fmla="*/ 8 h 51"/>
                  <a:gd name="T12" fmla="*/ 2 w 98"/>
                  <a:gd name="T13" fmla="*/ 8 h 51"/>
                  <a:gd name="T14" fmla="*/ 15 w 98"/>
                  <a:gd name="T15" fmla="*/ 2 h 51"/>
                  <a:gd name="T16" fmla="*/ 90 w 98"/>
                  <a:gd name="T17" fmla="*/ 3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51">
                    <a:moveTo>
                      <a:pt x="90" y="30"/>
                    </a:moveTo>
                    <a:cubicBezTo>
                      <a:pt x="95" y="32"/>
                      <a:pt x="98" y="37"/>
                      <a:pt x="96" y="43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4" y="48"/>
                      <a:pt x="88" y="51"/>
                      <a:pt x="83" y="49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3" y="20"/>
                      <a:pt x="0" y="14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4" y="3"/>
                      <a:pt x="10" y="0"/>
                      <a:pt x="15" y="2"/>
                    </a:cubicBezTo>
                    <a:lnTo>
                      <a:pt x="90" y="3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8" name="Freeform 19">
                <a:extLst>
                  <a:ext uri="{FF2B5EF4-FFF2-40B4-BE49-F238E27FC236}">
                    <a16:creationId xmlns:a16="http://schemas.microsoft.com/office/drawing/2014/main" xmlns="" id="{C57A0BF8-F20F-43D2-B409-0909B101C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1538" y="2684628"/>
                <a:ext cx="216092" cy="77935"/>
              </a:xfrm>
              <a:custGeom>
                <a:avLst/>
                <a:gdLst>
                  <a:gd name="T0" fmla="*/ 91 w 100"/>
                  <a:gd name="T1" fmla="*/ 15 h 36"/>
                  <a:gd name="T2" fmla="*/ 99 w 100"/>
                  <a:gd name="T3" fmla="*/ 27 h 36"/>
                  <a:gd name="T4" fmla="*/ 99 w 100"/>
                  <a:gd name="T5" fmla="*/ 27 h 36"/>
                  <a:gd name="T6" fmla="*/ 87 w 100"/>
                  <a:gd name="T7" fmla="*/ 35 h 36"/>
                  <a:gd name="T8" fmla="*/ 9 w 100"/>
                  <a:gd name="T9" fmla="*/ 21 h 36"/>
                  <a:gd name="T10" fmla="*/ 1 w 100"/>
                  <a:gd name="T11" fmla="*/ 9 h 36"/>
                  <a:gd name="T12" fmla="*/ 1 w 100"/>
                  <a:gd name="T13" fmla="*/ 9 h 36"/>
                  <a:gd name="T14" fmla="*/ 12 w 100"/>
                  <a:gd name="T15" fmla="*/ 1 h 36"/>
                  <a:gd name="T16" fmla="*/ 91 w 100"/>
                  <a:gd name="T17" fmla="*/ 1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0" h="36">
                    <a:moveTo>
                      <a:pt x="91" y="15"/>
                    </a:moveTo>
                    <a:cubicBezTo>
                      <a:pt x="96" y="16"/>
                      <a:pt x="100" y="21"/>
                      <a:pt x="99" y="27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8" y="32"/>
                      <a:pt x="93" y="36"/>
                      <a:pt x="87" y="35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3" y="20"/>
                      <a:pt x="0" y="15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4"/>
                      <a:pt x="7" y="0"/>
                      <a:pt x="12" y="1"/>
                    </a:cubicBezTo>
                    <a:lnTo>
                      <a:pt x="91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9" name="Freeform 20">
                <a:extLst>
                  <a:ext uri="{FF2B5EF4-FFF2-40B4-BE49-F238E27FC236}">
                    <a16:creationId xmlns:a16="http://schemas.microsoft.com/office/drawing/2014/main" xmlns="" id="{E97AF53C-33F5-4873-A386-257A4FEC92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7368" y="2872380"/>
                <a:ext cx="216092" cy="42510"/>
              </a:xfrm>
              <a:custGeom>
                <a:avLst/>
                <a:gdLst>
                  <a:gd name="T0" fmla="*/ 89 w 100"/>
                  <a:gd name="T1" fmla="*/ 0 h 20"/>
                  <a:gd name="T2" fmla="*/ 99 w 100"/>
                  <a:gd name="T3" fmla="*/ 10 h 20"/>
                  <a:gd name="T4" fmla="*/ 99 w 100"/>
                  <a:gd name="T5" fmla="*/ 10 h 20"/>
                  <a:gd name="T6" fmla="*/ 89 w 100"/>
                  <a:gd name="T7" fmla="*/ 20 h 20"/>
                  <a:gd name="T8" fmla="*/ 10 w 100"/>
                  <a:gd name="T9" fmla="*/ 20 h 20"/>
                  <a:gd name="T10" fmla="*/ 0 w 100"/>
                  <a:gd name="T11" fmla="*/ 10 h 20"/>
                  <a:gd name="T12" fmla="*/ 0 w 100"/>
                  <a:gd name="T13" fmla="*/ 10 h 20"/>
                  <a:gd name="T14" fmla="*/ 10 w 100"/>
                  <a:gd name="T15" fmla="*/ 0 h 20"/>
                  <a:gd name="T16" fmla="*/ 89 w 100"/>
                  <a:gd name="T1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0" h="20">
                    <a:moveTo>
                      <a:pt x="89" y="0"/>
                    </a:moveTo>
                    <a:cubicBezTo>
                      <a:pt x="95" y="0"/>
                      <a:pt x="100" y="4"/>
                      <a:pt x="99" y="10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100" y="16"/>
                      <a:pt x="95" y="20"/>
                      <a:pt x="89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4" y="20"/>
                      <a:pt x="0" y="16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lnTo>
                      <a:pt x="89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0" name="Freeform 21">
                <a:extLst>
                  <a:ext uri="{FF2B5EF4-FFF2-40B4-BE49-F238E27FC236}">
                    <a16:creationId xmlns:a16="http://schemas.microsoft.com/office/drawing/2014/main" xmlns="" id="{6B0E2654-245D-48CB-A88E-7C5B3A1A7D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9767" y="3024708"/>
                <a:ext cx="216092" cy="77935"/>
              </a:xfrm>
              <a:custGeom>
                <a:avLst/>
                <a:gdLst>
                  <a:gd name="T0" fmla="*/ 87 w 100"/>
                  <a:gd name="T1" fmla="*/ 1 h 36"/>
                  <a:gd name="T2" fmla="*/ 99 w 100"/>
                  <a:gd name="T3" fmla="*/ 9 h 36"/>
                  <a:gd name="T4" fmla="*/ 99 w 100"/>
                  <a:gd name="T5" fmla="*/ 9 h 36"/>
                  <a:gd name="T6" fmla="*/ 91 w 100"/>
                  <a:gd name="T7" fmla="*/ 21 h 36"/>
                  <a:gd name="T8" fmla="*/ 12 w 100"/>
                  <a:gd name="T9" fmla="*/ 35 h 36"/>
                  <a:gd name="T10" fmla="*/ 1 w 100"/>
                  <a:gd name="T11" fmla="*/ 27 h 36"/>
                  <a:gd name="T12" fmla="*/ 1 w 100"/>
                  <a:gd name="T13" fmla="*/ 27 h 36"/>
                  <a:gd name="T14" fmla="*/ 9 w 100"/>
                  <a:gd name="T15" fmla="*/ 15 h 36"/>
                  <a:gd name="T16" fmla="*/ 87 w 100"/>
                  <a:gd name="T17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0" h="36">
                    <a:moveTo>
                      <a:pt x="87" y="1"/>
                    </a:moveTo>
                    <a:cubicBezTo>
                      <a:pt x="93" y="0"/>
                      <a:pt x="98" y="4"/>
                      <a:pt x="99" y="9"/>
                    </a:cubicBezTo>
                    <a:cubicBezTo>
                      <a:pt x="99" y="9"/>
                      <a:pt x="99" y="9"/>
                      <a:pt x="99" y="9"/>
                    </a:cubicBezTo>
                    <a:cubicBezTo>
                      <a:pt x="100" y="15"/>
                      <a:pt x="96" y="20"/>
                      <a:pt x="91" y="21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7" y="36"/>
                      <a:pt x="2" y="32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0" y="21"/>
                      <a:pt x="3" y="16"/>
                      <a:pt x="9" y="15"/>
                    </a:cubicBezTo>
                    <a:lnTo>
                      <a:pt x="87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1" name="Freeform 22">
                <a:extLst>
                  <a:ext uri="{FF2B5EF4-FFF2-40B4-BE49-F238E27FC236}">
                    <a16:creationId xmlns:a16="http://schemas.microsoft.com/office/drawing/2014/main" xmlns="" id="{381E794B-F5CD-47F4-BA31-4F49FC4F5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5820" y="3177035"/>
                <a:ext cx="210779" cy="108047"/>
              </a:xfrm>
              <a:custGeom>
                <a:avLst/>
                <a:gdLst>
                  <a:gd name="T0" fmla="*/ 83 w 98"/>
                  <a:gd name="T1" fmla="*/ 2 h 50"/>
                  <a:gd name="T2" fmla="*/ 96 w 98"/>
                  <a:gd name="T3" fmla="*/ 8 h 50"/>
                  <a:gd name="T4" fmla="*/ 96 w 98"/>
                  <a:gd name="T5" fmla="*/ 8 h 50"/>
                  <a:gd name="T6" fmla="*/ 90 w 98"/>
                  <a:gd name="T7" fmla="*/ 21 h 50"/>
                  <a:gd name="T8" fmla="*/ 15 w 98"/>
                  <a:gd name="T9" fmla="*/ 48 h 50"/>
                  <a:gd name="T10" fmla="*/ 2 w 98"/>
                  <a:gd name="T11" fmla="*/ 42 h 50"/>
                  <a:gd name="T12" fmla="*/ 2 w 98"/>
                  <a:gd name="T13" fmla="*/ 42 h 50"/>
                  <a:gd name="T14" fmla="*/ 8 w 98"/>
                  <a:gd name="T15" fmla="*/ 29 h 50"/>
                  <a:gd name="T16" fmla="*/ 83 w 98"/>
                  <a:gd name="T17" fmla="*/ 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50">
                    <a:moveTo>
                      <a:pt x="83" y="2"/>
                    </a:moveTo>
                    <a:cubicBezTo>
                      <a:pt x="88" y="0"/>
                      <a:pt x="94" y="2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8" y="13"/>
                      <a:pt x="95" y="19"/>
                      <a:pt x="90" y="21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0" y="50"/>
                      <a:pt x="4" y="47"/>
                      <a:pt x="2" y="42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0" y="37"/>
                      <a:pt x="3" y="31"/>
                      <a:pt x="8" y="29"/>
                    </a:cubicBezTo>
                    <a:lnTo>
                      <a:pt x="83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2" name="Freeform 23">
                <a:extLst>
                  <a:ext uri="{FF2B5EF4-FFF2-40B4-BE49-F238E27FC236}">
                    <a16:creationId xmlns:a16="http://schemas.microsoft.com/office/drawing/2014/main" xmlns="" id="{B2E222F5-F81C-4480-93BD-36AC6A2C15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1102" y="3556083"/>
                <a:ext cx="159412" cy="180667"/>
              </a:xfrm>
              <a:custGeom>
                <a:avLst/>
                <a:gdLst>
                  <a:gd name="T0" fmla="*/ 55 w 74"/>
                  <a:gd name="T1" fmla="*/ 5 h 84"/>
                  <a:gd name="T2" fmla="*/ 69 w 74"/>
                  <a:gd name="T3" fmla="*/ 4 h 84"/>
                  <a:gd name="T4" fmla="*/ 69 w 74"/>
                  <a:gd name="T5" fmla="*/ 4 h 84"/>
                  <a:gd name="T6" fmla="*/ 70 w 74"/>
                  <a:gd name="T7" fmla="*/ 18 h 84"/>
                  <a:gd name="T8" fmla="*/ 19 w 74"/>
                  <a:gd name="T9" fmla="*/ 79 h 84"/>
                  <a:gd name="T10" fmla="*/ 5 w 74"/>
                  <a:gd name="T11" fmla="*/ 81 h 84"/>
                  <a:gd name="T12" fmla="*/ 5 w 74"/>
                  <a:gd name="T13" fmla="*/ 81 h 84"/>
                  <a:gd name="T14" fmla="*/ 4 w 74"/>
                  <a:gd name="T15" fmla="*/ 66 h 84"/>
                  <a:gd name="T16" fmla="*/ 55 w 74"/>
                  <a:gd name="T17" fmla="*/ 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4" h="84">
                    <a:moveTo>
                      <a:pt x="55" y="5"/>
                    </a:moveTo>
                    <a:cubicBezTo>
                      <a:pt x="58" y="1"/>
                      <a:pt x="65" y="0"/>
                      <a:pt x="69" y="4"/>
                    </a:cubicBezTo>
                    <a:cubicBezTo>
                      <a:pt x="69" y="4"/>
                      <a:pt x="69" y="4"/>
                      <a:pt x="69" y="4"/>
                    </a:cubicBezTo>
                    <a:cubicBezTo>
                      <a:pt x="73" y="8"/>
                      <a:pt x="74" y="14"/>
                      <a:pt x="70" y="18"/>
                    </a:cubicBezTo>
                    <a:cubicBezTo>
                      <a:pt x="19" y="79"/>
                      <a:pt x="19" y="79"/>
                      <a:pt x="19" y="79"/>
                    </a:cubicBezTo>
                    <a:cubicBezTo>
                      <a:pt x="16" y="84"/>
                      <a:pt x="9" y="84"/>
                      <a:pt x="5" y="81"/>
                    </a:cubicBezTo>
                    <a:cubicBezTo>
                      <a:pt x="5" y="81"/>
                      <a:pt x="5" y="81"/>
                      <a:pt x="5" y="81"/>
                    </a:cubicBezTo>
                    <a:cubicBezTo>
                      <a:pt x="1" y="77"/>
                      <a:pt x="0" y="71"/>
                      <a:pt x="4" y="66"/>
                    </a:cubicBezTo>
                    <a:lnTo>
                      <a:pt x="55" y="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3" name="Freeform 24">
                <a:extLst>
                  <a:ext uri="{FF2B5EF4-FFF2-40B4-BE49-F238E27FC236}">
                    <a16:creationId xmlns:a16="http://schemas.microsoft.com/office/drawing/2014/main" xmlns="" id="{1C069DAB-78C3-4FB4-8C29-AEBA110BA2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1658" y="3646416"/>
                <a:ext cx="136387" cy="198380"/>
              </a:xfrm>
              <a:custGeom>
                <a:avLst/>
                <a:gdLst>
                  <a:gd name="T0" fmla="*/ 43 w 63"/>
                  <a:gd name="T1" fmla="*/ 7 h 92"/>
                  <a:gd name="T2" fmla="*/ 57 w 63"/>
                  <a:gd name="T3" fmla="*/ 3 h 92"/>
                  <a:gd name="T4" fmla="*/ 57 w 63"/>
                  <a:gd name="T5" fmla="*/ 3 h 92"/>
                  <a:gd name="T6" fmla="*/ 60 w 63"/>
                  <a:gd name="T7" fmla="*/ 17 h 92"/>
                  <a:gd name="T8" fmla="*/ 20 w 63"/>
                  <a:gd name="T9" fmla="*/ 86 h 92"/>
                  <a:gd name="T10" fmla="*/ 7 w 63"/>
                  <a:gd name="T11" fmla="*/ 90 h 92"/>
                  <a:gd name="T12" fmla="*/ 7 w 63"/>
                  <a:gd name="T13" fmla="*/ 90 h 92"/>
                  <a:gd name="T14" fmla="*/ 3 w 63"/>
                  <a:gd name="T15" fmla="*/ 76 h 92"/>
                  <a:gd name="T16" fmla="*/ 43 w 63"/>
                  <a:gd name="T17" fmla="*/ 7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" h="92">
                    <a:moveTo>
                      <a:pt x="43" y="7"/>
                    </a:moveTo>
                    <a:cubicBezTo>
                      <a:pt x="46" y="2"/>
                      <a:pt x="52" y="0"/>
                      <a:pt x="57" y="3"/>
                    </a:cubicBezTo>
                    <a:cubicBezTo>
                      <a:pt x="57" y="3"/>
                      <a:pt x="57" y="3"/>
                      <a:pt x="57" y="3"/>
                    </a:cubicBezTo>
                    <a:cubicBezTo>
                      <a:pt x="61" y="6"/>
                      <a:pt x="63" y="12"/>
                      <a:pt x="60" y="17"/>
                    </a:cubicBezTo>
                    <a:cubicBezTo>
                      <a:pt x="20" y="86"/>
                      <a:pt x="20" y="86"/>
                      <a:pt x="20" y="86"/>
                    </a:cubicBezTo>
                    <a:cubicBezTo>
                      <a:pt x="18" y="91"/>
                      <a:pt x="11" y="92"/>
                      <a:pt x="7" y="90"/>
                    </a:cubicBezTo>
                    <a:cubicBezTo>
                      <a:pt x="7" y="90"/>
                      <a:pt x="7" y="90"/>
                      <a:pt x="7" y="90"/>
                    </a:cubicBezTo>
                    <a:cubicBezTo>
                      <a:pt x="2" y="87"/>
                      <a:pt x="0" y="81"/>
                      <a:pt x="3" y="76"/>
                    </a:cubicBezTo>
                    <a:lnTo>
                      <a:pt x="43" y="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4" name="Freeform 25">
                <a:extLst>
                  <a:ext uri="{FF2B5EF4-FFF2-40B4-BE49-F238E27FC236}">
                    <a16:creationId xmlns:a16="http://schemas.microsoft.com/office/drawing/2014/main" xmlns="" id="{945843FF-3EA7-42D6-BD1D-D4B09FE761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4702" y="3653501"/>
                <a:ext cx="136387" cy="198380"/>
              </a:xfrm>
              <a:custGeom>
                <a:avLst/>
                <a:gdLst>
                  <a:gd name="T0" fmla="*/ 3 w 63"/>
                  <a:gd name="T1" fmla="*/ 16 h 92"/>
                  <a:gd name="T2" fmla="*/ 6 w 63"/>
                  <a:gd name="T3" fmla="*/ 3 h 92"/>
                  <a:gd name="T4" fmla="*/ 6 w 63"/>
                  <a:gd name="T5" fmla="*/ 3 h 92"/>
                  <a:gd name="T6" fmla="*/ 20 w 63"/>
                  <a:gd name="T7" fmla="*/ 6 h 92"/>
                  <a:gd name="T8" fmla="*/ 60 w 63"/>
                  <a:gd name="T9" fmla="*/ 75 h 92"/>
                  <a:gd name="T10" fmla="*/ 56 w 63"/>
                  <a:gd name="T11" fmla="*/ 89 h 92"/>
                  <a:gd name="T12" fmla="*/ 56 w 63"/>
                  <a:gd name="T13" fmla="*/ 89 h 92"/>
                  <a:gd name="T14" fmla="*/ 43 w 63"/>
                  <a:gd name="T15" fmla="*/ 85 h 92"/>
                  <a:gd name="T16" fmla="*/ 3 w 63"/>
                  <a:gd name="T17" fmla="*/ 1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" h="92">
                    <a:moveTo>
                      <a:pt x="3" y="16"/>
                    </a:moveTo>
                    <a:cubicBezTo>
                      <a:pt x="0" y="12"/>
                      <a:pt x="2" y="5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11" y="0"/>
                      <a:pt x="18" y="1"/>
                      <a:pt x="20" y="6"/>
                    </a:cubicBezTo>
                    <a:cubicBezTo>
                      <a:pt x="60" y="75"/>
                      <a:pt x="60" y="75"/>
                      <a:pt x="60" y="75"/>
                    </a:cubicBezTo>
                    <a:cubicBezTo>
                      <a:pt x="63" y="80"/>
                      <a:pt x="61" y="86"/>
                      <a:pt x="56" y="89"/>
                    </a:cubicBezTo>
                    <a:cubicBezTo>
                      <a:pt x="56" y="89"/>
                      <a:pt x="56" y="89"/>
                      <a:pt x="56" y="89"/>
                    </a:cubicBezTo>
                    <a:cubicBezTo>
                      <a:pt x="52" y="92"/>
                      <a:pt x="45" y="90"/>
                      <a:pt x="43" y="85"/>
                    </a:cubicBezTo>
                    <a:lnTo>
                      <a:pt x="3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5" name="Freeform 26">
                <a:extLst>
                  <a:ext uri="{FF2B5EF4-FFF2-40B4-BE49-F238E27FC236}">
                    <a16:creationId xmlns:a16="http://schemas.microsoft.com/office/drawing/2014/main" xmlns="" id="{81F9B4A2-DEC1-491D-A5FC-B5BC2A13C6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4003" y="3564938"/>
                <a:ext cx="159412" cy="180667"/>
              </a:xfrm>
              <a:custGeom>
                <a:avLst/>
                <a:gdLst>
                  <a:gd name="T0" fmla="*/ 3 w 74"/>
                  <a:gd name="T1" fmla="*/ 18 h 84"/>
                  <a:gd name="T2" fmla="*/ 5 w 74"/>
                  <a:gd name="T3" fmla="*/ 3 h 84"/>
                  <a:gd name="T4" fmla="*/ 5 w 74"/>
                  <a:gd name="T5" fmla="*/ 3 h 84"/>
                  <a:gd name="T6" fmla="*/ 19 w 74"/>
                  <a:gd name="T7" fmla="*/ 5 h 84"/>
                  <a:gd name="T8" fmla="*/ 70 w 74"/>
                  <a:gd name="T9" fmla="*/ 66 h 84"/>
                  <a:gd name="T10" fmla="*/ 69 w 74"/>
                  <a:gd name="T11" fmla="*/ 80 h 84"/>
                  <a:gd name="T12" fmla="*/ 69 w 74"/>
                  <a:gd name="T13" fmla="*/ 80 h 84"/>
                  <a:gd name="T14" fmla="*/ 54 w 74"/>
                  <a:gd name="T15" fmla="*/ 79 h 84"/>
                  <a:gd name="T16" fmla="*/ 3 w 74"/>
                  <a:gd name="T17" fmla="*/ 18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4" h="84">
                    <a:moveTo>
                      <a:pt x="3" y="18"/>
                    </a:moveTo>
                    <a:cubicBezTo>
                      <a:pt x="0" y="14"/>
                      <a:pt x="0" y="7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9" y="0"/>
                      <a:pt x="15" y="0"/>
                      <a:pt x="19" y="5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4" y="70"/>
                      <a:pt x="73" y="76"/>
                      <a:pt x="69" y="80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65" y="84"/>
                      <a:pt x="58" y="83"/>
                      <a:pt x="54" y="79"/>
                    </a:cubicBezTo>
                    <a:lnTo>
                      <a:pt x="3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6" name="Freeform 27">
                <a:extLst>
                  <a:ext uri="{FF2B5EF4-FFF2-40B4-BE49-F238E27FC236}">
                    <a16:creationId xmlns:a16="http://schemas.microsoft.com/office/drawing/2014/main" xmlns="" id="{3619A972-635E-4080-96BB-AD00D6804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1462" y="3187663"/>
                <a:ext cx="212550" cy="108047"/>
              </a:xfrm>
              <a:custGeom>
                <a:avLst/>
                <a:gdLst>
                  <a:gd name="T0" fmla="*/ 8 w 98"/>
                  <a:gd name="T1" fmla="*/ 21 h 50"/>
                  <a:gd name="T2" fmla="*/ 2 w 98"/>
                  <a:gd name="T3" fmla="*/ 8 h 50"/>
                  <a:gd name="T4" fmla="*/ 2 w 98"/>
                  <a:gd name="T5" fmla="*/ 8 h 50"/>
                  <a:gd name="T6" fmla="*/ 15 w 98"/>
                  <a:gd name="T7" fmla="*/ 2 h 50"/>
                  <a:gd name="T8" fmla="*/ 90 w 98"/>
                  <a:gd name="T9" fmla="*/ 29 h 50"/>
                  <a:gd name="T10" fmla="*/ 96 w 98"/>
                  <a:gd name="T11" fmla="*/ 42 h 50"/>
                  <a:gd name="T12" fmla="*/ 96 w 98"/>
                  <a:gd name="T13" fmla="*/ 42 h 50"/>
                  <a:gd name="T14" fmla="*/ 83 w 98"/>
                  <a:gd name="T15" fmla="*/ 48 h 50"/>
                  <a:gd name="T16" fmla="*/ 8 w 98"/>
                  <a:gd name="T17" fmla="*/ 2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50">
                    <a:moveTo>
                      <a:pt x="8" y="21"/>
                    </a:moveTo>
                    <a:cubicBezTo>
                      <a:pt x="3" y="19"/>
                      <a:pt x="0" y="13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4" y="2"/>
                      <a:pt x="10" y="0"/>
                      <a:pt x="15" y="2"/>
                    </a:cubicBezTo>
                    <a:cubicBezTo>
                      <a:pt x="90" y="29"/>
                      <a:pt x="90" y="29"/>
                      <a:pt x="90" y="29"/>
                    </a:cubicBezTo>
                    <a:cubicBezTo>
                      <a:pt x="95" y="31"/>
                      <a:pt x="98" y="37"/>
                      <a:pt x="96" y="42"/>
                    </a:cubicBezTo>
                    <a:cubicBezTo>
                      <a:pt x="96" y="42"/>
                      <a:pt x="96" y="42"/>
                      <a:pt x="96" y="42"/>
                    </a:cubicBezTo>
                    <a:cubicBezTo>
                      <a:pt x="94" y="47"/>
                      <a:pt x="88" y="50"/>
                      <a:pt x="83" y="48"/>
                    </a:cubicBezTo>
                    <a:lnTo>
                      <a:pt x="8" y="2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7" name="Freeform 28">
                <a:extLst>
                  <a:ext uri="{FF2B5EF4-FFF2-40B4-BE49-F238E27FC236}">
                    <a16:creationId xmlns:a16="http://schemas.microsoft.com/office/drawing/2014/main" xmlns="" id="{3E06279E-B83E-4E6C-8C24-B771BCA2EF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5743" y="3035335"/>
                <a:ext cx="216092" cy="77935"/>
              </a:xfrm>
              <a:custGeom>
                <a:avLst/>
                <a:gdLst>
                  <a:gd name="T0" fmla="*/ 9 w 100"/>
                  <a:gd name="T1" fmla="*/ 21 h 36"/>
                  <a:gd name="T2" fmla="*/ 1 w 100"/>
                  <a:gd name="T3" fmla="*/ 10 h 36"/>
                  <a:gd name="T4" fmla="*/ 1 w 100"/>
                  <a:gd name="T5" fmla="*/ 10 h 36"/>
                  <a:gd name="T6" fmla="*/ 12 w 100"/>
                  <a:gd name="T7" fmla="*/ 1 h 36"/>
                  <a:gd name="T8" fmla="*/ 91 w 100"/>
                  <a:gd name="T9" fmla="*/ 15 h 36"/>
                  <a:gd name="T10" fmla="*/ 99 w 100"/>
                  <a:gd name="T11" fmla="*/ 27 h 36"/>
                  <a:gd name="T12" fmla="*/ 99 w 100"/>
                  <a:gd name="T13" fmla="*/ 27 h 36"/>
                  <a:gd name="T14" fmla="*/ 87 w 100"/>
                  <a:gd name="T15" fmla="*/ 35 h 36"/>
                  <a:gd name="T16" fmla="*/ 9 w 100"/>
                  <a:gd name="T1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0" h="36">
                    <a:moveTo>
                      <a:pt x="9" y="21"/>
                    </a:moveTo>
                    <a:cubicBezTo>
                      <a:pt x="3" y="20"/>
                      <a:pt x="0" y="15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4"/>
                      <a:pt x="7" y="0"/>
                      <a:pt x="12" y="1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6" y="16"/>
                      <a:pt x="100" y="21"/>
                      <a:pt x="99" y="27"/>
                    </a:cubicBezTo>
                    <a:cubicBezTo>
                      <a:pt x="99" y="27"/>
                      <a:pt x="99" y="27"/>
                      <a:pt x="99" y="27"/>
                    </a:cubicBezTo>
                    <a:cubicBezTo>
                      <a:pt x="98" y="32"/>
                      <a:pt x="93" y="36"/>
                      <a:pt x="87" y="35"/>
                    </a:cubicBezTo>
                    <a:lnTo>
                      <a:pt x="9" y="2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8" name="Freeform 29">
                <a:extLst>
                  <a:ext uri="{FF2B5EF4-FFF2-40B4-BE49-F238E27FC236}">
                    <a16:creationId xmlns:a16="http://schemas.microsoft.com/office/drawing/2014/main" xmlns="" id="{42967CB7-D009-445A-8D2D-6A6633EFD2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39913" y="2883008"/>
                <a:ext cx="216092" cy="42510"/>
              </a:xfrm>
              <a:custGeom>
                <a:avLst/>
                <a:gdLst>
                  <a:gd name="T0" fmla="*/ 10 w 100"/>
                  <a:gd name="T1" fmla="*/ 20 h 20"/>
                  <a:gd name="T2" fmla="*/ 0 w 100"/>
                  <a:gd name="T3" fmla="*/ 10 h 20"/>
                  <a:gd name="T4" fmla="*/ 0 w 100"/>
                  <a:gd name="T5" fmla="*/ 10 h 20"/>
                  <a:gd name="T6" fmla="*/ 10 w 100"/>
                  <a:gd name="T7" fmla="*/ 0 h 20"/>
                  <a:gd name="T8" fmla="*/ 90 w 100"/>
                  <a:gd name="T9" fmla="*/ 0 h 20"/>
                  <a:gd name="T10" fmla="*/ 100 w 100"/>
                  <a:gd name="T11" fmla="*/ 10 h 20"/>
                  <a:gd name="T12" fmla="*/ 100 w 100"/>
                  <a:gd name="T13" fmla="*/ 10 h 20"/>
                  <a:gd name="T14" fmla="*/ 90 w 100"/>
                  <a:gd name="T15" fmla="*/ 20 h 20"/>
                  <a:gd name="T16" fmla="*/ 10 w 100"/>
                  <a:gd name="T1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0" h="20">
                    <a:moveTo>
                      <a:pt x="10" y="20"/>
                    </a:moveTo>
                    <a:cubicBezTo>
                      <a:pt x="5" y="20"/>
                      <a:pt x="0" y="16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5"/>
                      <a:pt x="5" y="0"/>
                      <a:pt x="10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6" y="0"/>
                      <a:pt x="100" y="5"/>
                      <a:pt x="100" y="10"/>
                    </a:cubicBezTo>
                    <a:cubicBezTo>
                      <a:pt x="100" y="10"/>
                      <a:pt x="100" y="10"/>
                      <a:pt x="100" y="10"/>
                    </a:cubicBezTo>
                    <a:cubicBezTo>
                      <a:pt x="100" y="16"/>
                      <a:pt x="96" y="20"/>
                      <a:pt x="90" y="20"/>
                    </a:cubicBezTo>
                    <a:lnTo>
                      <a:pt x="1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9" name="Freeform 30">
                <a:extLst>
                  <a:ext uri="{FF2B5EF4-FFF2-40B4-BE49-F238E27FC236}">
                    <a16:creationId xmlns:a16="http://schemas.microsoft.com/office/drawing/2014/main" xmlns="" id="{6D1C8258-FF9B-4FAD-8EB3-362ACE7267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7515" y="2695255"/>
                <a:ext cx="216092" cy="77935"/>
              </a:xfrm>
              <a:custGeom>
                <a:avLst/>
                <a:gdLst>
                  <a:gd name="T0" fmla="*/ 12 w 100"/>
                  <a:gd name="T1" fmla="*/ 35 h 36"/>
                  <a:gd name="T2" fmla="*/ 1 w 100"/>
                  <a:gd name="T3" fmla="*/ 27 h 36"/>
                  <a:gd name="T4" fmla="*/ 1 w 100"/>
                  <a:gd name="T5" fmla="*/ 27 h 36"/>
                  <a:gd name="T6" fmla="*/ 9 w 100"/>
                  <a:gd name="T7" fmla="*/ 15 h 36"/>
                  <a:gd name="T8" fmla="*/ 87 w 100"/>
                  <a:gd name="T9" fmla="*/ 1 h 36"/>
                  <a:gd name="T10" fmla="*/ 99 w 100"/>
                  <a:gd name="T11" fmla="*/ 10 h 36"/>
                  <a:gd name="T12" fmla="*/ 99 w 100"/>
                  <a:gd name="T13" fmla="*/ 10 h 36"/>
                  <a:gd name="T14" fmla="*/ 91 w 100"/>
                  <a:gd name="T15" fmla="*/ 21 h 36"/>
                  <a:gd name="T16" fmla="*/ 12 w 100"/>
                  <a:gd name="T17" fmla="*/ 3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0" h="36">
                    <a:moveTo>
                      <a:pt x="12" y="35"/>
                    </a:moveTo>
                    <a:cubicBezTo>
                      <a:pt x="7" y="36"/>
                      <a:pt x="1" y="33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0" y="21"/>
                      <a:pt x="3" y="16"/>
                      <a:pt x="9" y="15"/>
                    </a:cubicBezTo>
                    <a:cubicBezTo>
                      <a:pt x="87" y="1"/>
                      <a:pt x="87" y="1"/>
                      <a:pt x="87" y="1"/>
                    </a:cubicBezTo>
                    <a:cubicBezTo>
                      <a:pt x="93" y="0"/>
                      <a:pt x="98" y="4"/>
                      <a:pt x="99" y="10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100" y="15"/>
                      <a:pt x="96" y="20"/>
                      <a:pt x="91" y="21"/>
                    </a:cubicBezTo>
                    <a:lnTo>
                      <a:pt x="12" y="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0" name="Freeform 31">
                <a:extLst>
                  <a:ext uri="{FF2B5EF4-FFF2-40B4-BE49-F238E27FC236}">
                    <a16:creationId xmlns:a16="http://schemas.microsoft.com/office/drawing/2014/main" xmlns="" id="{5AFA750E-F821-42D1-B2A9-70C8FF5B09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6775" y="2512816"/>
                <a:ext cx="210779" cy="111589"/>
              </a:xfrm>
              <a:custGeom>
                <a:avLst/>
                <a:gdLst>
                  <a:gd name="T0" fmla="*/ 15 w 98"/>
                  <a:gd name="T1" fmla="*/ 49 h 51"/>
                  <a:gd name="T2" fmla="*/ 2 w 98"/>
                  <a:gd name="T3" fmla="*/ 43 h 51"/>
                  <a:gd name="T4" fmla="*/ 2 w 98"/>
                  <a:gd name="T5" fmla="*/ 43 h 51"/>
                  <a:gd name="T6" fmla="*/ 8 w 98"/>
                  <a:gd name="T7" fmla="*/ 30 h 51"/>
                  <a:gd name="T8" fmla="*/ 83 w 98"/>
                  <a:gd name="T9" fmla="*/ 2 h 51"/>
                  <a:gd name="T10" fmla="*/ 96 w 98"/>
                  <a:gd name="T11" fmla="*/ 8 h 51"/>
                  <a:gd name="T12" fmla="*/ 96 w 98"/>
                  <a:gd name="T13" fmla="*/ 8 h 51"/>
                  <a:gd name="T14" fmla="*/ 90 w 98"/>
                  <a:gd name="T15" fmla="*/ 22 h 51"/>
                  <a:gd name="T16" fmla="*/ 15 w 98"/>
                  <a:gd name="T17" fmla="*/ 4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51">
                    <a:moveTo>
                      <a:pt x="15" y="49"/>
                    </a:moveTo>
                    <a:cubicBezTo>
                      <a:pt x="9" y="51"/>
                      <a:pt x="4" y="48"/>
                      <a:pt x="2" y="43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0" y="37"/>
                      <a:pt x="3" y="32"/>
                      <a:pt x="8" y="30"/>
                    </a:cubicBezTo>
                    <a:cubicBezTo>
                      <a:pt x="83" y="2"/>
                      <a:pt x="83" y="2"/>
                      <a:pt x="83" y="2"/>
                    </a:cubicBezTo>
                    <a:cubicBezTo>
                      <a:pt x="88" y="0"/>
                      <a:pt x="94" y="3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8" y="14"/>
                      <a:pt x="95" y="20"/>
                      <a:pt x="90" y="22"/>
                    </a:cubicBezTo>
                    <a:lnTo>
                      <a:pt x="15" y="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1" name="Freeform 32">
                <a:extLst>
                  <a:ext uri="{FF2B5EF4-FFF2-40B4-BE49-F238E27FC236}">
                    <a16:creationId xmlns:a16="http://schemas.microsoft.com/office/drawing/2014/main" xmlns="" id="{52D6F71E-5711-42A2-9D9F-E597A52BBE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9468" y="2344548"/>
                <a:ext cx="200152" cy="136387"/>
              </a:xfrm>
              <a:custGeom>
                <a:avLst/>
                <a:gdLst>
                  <a:gd name="T0" fmla="*/ 17 w 93"/>
                  <a:gd name="T1" fmla="*/ 60 h 63"/>
                  <a:gd name="T2" fmla="*/ 3 w 93"/>
                  <a:gd name="T3" fmla="*/ 57 h 63"/>
                  <a:gd name="T4" fmla="*/ 3 w 93"/>
                  <a:gd name="T5" fmla="*/ 57 h 63"/>
                  <a:gd name="T6" fmla="*/ 7 w 93"/>
                  <a:gd name="T7" fmla="*/ 43 h 63"/>
                  <a:gd name="T8" fmla="*/ 76 w 93"/>
                  <a:gd name="T9" fmla="*/ 3 h 63"/>
                  <a:gd name="T10" fmla="*/ 90 w 93"/>
                  <a:gd name="T11" fmla="*/ 7 h 63"/>
                  <a:gd name="T12" fmla="*/ 90 w 93"/>
                  <a:gd name="T13" fmla="*/ 7 h 63"/>
                  <a:gd name="T14" fmla="*/ 86 w 93"/>
                  <a:gd name="T15" fmla="*/ 20 h 63"/>
                  <a:gd name="T16" fmla="*/ 17 w 93"/>
                  <a:gd name="T17" fmla="*/ 6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63">
                    <a:moveTo>
                      <a:pt x="17" y="60"/>
                    </a:moveTo>
                    <a:cubicBezTo>
                      <a:pt x="12" y="63"/>
                      <a:pt x="6" y="61"/>
                      <a:pt x="3" y="57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0" y="52"/>
                      <a:pt x="2" y="45"/>
                      <a:pt x="7" y="43"/>
                    </a:cubicBezTo>
                    <a:cubicBezTo>
                      <a:pt x="76" y="3"/>
                      <a:pt x="76" y="3"/>
                      <a:pt x="76" y="3"/>
                    </a:cubicBezTo>
                    <a:cubicBezTo>
                      <a:pt x="81" y="0"/>
                      <a:pt x="87" y="2"/>
                      <a:pt x="90" y="7"/>
                    </a:cubicBezTo>
                    <a:cubicBezTo>
                      <a:pt x="90" y="7"/>
                      <a:pt x="90" y="7"/>
                      <a:pt x="90" y="7"/>
                    </a:cubicBezTo>
                    <a:cubicBezTo>
                      <a:pt x="93" y="11"/>
                      <a:pt x="91" y="18"/>
                      <a:pt x="86" y="20"/>
                    </a:cubicBezTo>
                    <a:lnTo>
                      <a:pt x="17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2" name="Freeform 33">
                <a:extLst>
                  <a:ext uri="{FF2B5EF4-FFF2-40B4-BE49-F238E27FC236}">
                    <a16:creationId xmlns:a16="http://schemas.microsoft.com/office/drawing/2014/main" xmlns="" id="{4959188E-17FE-439A-B272-ED15D7EBFC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2677" y="2192221"/>
                <a:ext cx="178897" cy="159412"/>
              </a:xfrm>
              <a:custGeom>
                <a:avLst/>
                <a:gdLst>
                  <a:gd name="T0" fmla="*/ 17 w 83"/>
                  <a:gd name="T1" fmla="*/ 71 h 74"/>
                  <a:gd name="T2" fmla="*/ 3 w 83"/>
                  <a:gd name="T3" fmla="*/ 69 h 74"/>
                  <a:gd name="T4" fmla="*/ 3 w 83"/>
                  <a:gd name="T5" fmla="*/ 69 h 74"/>
                  <a:gd name="T6" fmla="*/ 4 w 83"/>
                  <a:gd name="T7" fmla="*/ 55 h 74"/>
                  <a:gd name="T8" fmla="*/ 65 w 83"/>
                  <a:gd name="T9" fmla="*/ 4 h 74"/>
                  <a:gd name="T10" fmla="*/ 80 w 83"/>
                  <a:gd name="T11" fmla="*/ 5 h 74"/>
                  <a:gd name="T12" fmla="*/ 80 w 83"/>
                  <a:gd name="T13" fmla="*/ 5 h 74"/>
                  <a:gd name="T14" fmla="*/ 79 w 83"/>
                  <a:gd name="T15" fmla="*/ 20 h 74"/>
                  <a:gd name="T16" fmla="*/ 17 w 83"/>
                  <a:gd name="T17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3" h="74">
                    <a:moveTo>
                      <a:pt x="17" y="71"/>
                    </a:moveTo>
                    <a:cubicBezTo>
                      <a:pt x="13" y="74"/>
                      <a:pt x="7" y="74"/>
                      <a:pt x="3" y="69"/>
                    </a:cubicBezTo>
                    <a:cubicBezTo>
                      <a:pt x="3" y="69"/>
                      <a:pt x="3" y="69"/>
                      <a:pt x="3" y="69"/>
                    </a:cubicBezTo>
                    <a:cubicBezTo>
                      <a:pt x="0" y="65"/>
                      <a:pt x="0" y="59"/>
                      <a:pt x="4" y="55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70" y="0"/>
                      <a:pt x="76" y="1"/>
                      <a:pt x="80" y="5"/>
                    </a:cubicBezTo>
                    <a:cubicBezTo>
                      <a:pt x="80" y="5"/>
                      <a:pt x="80" y="5"/>
                      <a:pt x="80" y="5"/>
                    </a:cubicBezTo>
                    <a:cubicBezTo>
                      <a:pt x="83" y="9"/>
                      <a:pt x="83" y="16"/>
                      <a:pt x="79" y="20"/>
                    </a:cubicBezTo>
                    <a:lnTo>
                      <a:pt x="17" y="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3" name="Freeform 34">
                <a:extLst>
                  <a:ext uri="{FF2B5EF4-FFF2-40B4-BE49-F238E27FC236}">
                    <a16:creationId xmlns:a16="http://schemas.microsoft.com/office/drawing/2014/main" xmlns="" id="{E7331FDB-9027-4C5F-AA33-08DD53819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3630" y="1871624"/>
                <a:ext cx="106275" cy="212550"/>
              </a:xfrm>
              <a:custGeom>
                <a:avLst/>
                <a:gdLst>
                  <a:gd name="T0" fmla="*/ 21 w 50"/>
                  <a:gd name="T1" fmla="*/ 90 h 98"/>
                  <a:gd name="T2" fmla="*/ 8 w 50"/>
                  <a:gd name="T3" fmla="*/ 96 h 98"/>
                  <a:gd name="T4" fmla="*/ 8 w 50"/>
                  <a:gd name="T5" fmla="*/ 96 h 98"/>
                  <a:gd name="T6" fmla="*/ 2 w 50"/>
                  <a:gd name="T7" fmla="*/ 83 h 98"/>
                  <a:gd name="T8" fmla="*/ 29 w 50"/>
                  <a:gd name="T9" fmla="*/ 8 h 98"/>
                  <a:gd name="T10" fmla="*/ 42 w 50"/>
                  <a:gd name="T11" fmla="*/ 2 h 98"/>
                  <a:gd name="T12" fmla="*/ 42 w 50"/>
                  <a:gd name="T13" fmla="*/ 2 h 98"/>
                  <a:gd name="T14" fmla="*/ 49 w 50"/>
                  <a:gd name="T15" fmla="*/ 15 h 98"/>
                  <a:gd name="T16" fmla="*/ 21 w 50"/>
                  <a:gd name="T17" fmla="*/ 9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98">
                    <a:moveTo>
                      <a:pt x="21" y="90"/>
                    </a:moveTo>
                    <a:cubicBezTo>
                      <a:pt x="19" y="95"/>
                      <a:pt x="14" y="98"/>
                      <a:pt x="8" y="96"/>
                    </a:cubicBezTo>
                    <a:cubicBezTo>
                      <a:pt x="8" y="96"/>
                      <a:pt x="8" y="96"/>
                      <a:pt x="8" y="96"/>
                    </a:cubicBezTo>
                    <a:cubicBezTo>
                      <a:pt x="3" y="94"/>
                      <a:pt x="0" y="88"/>
                      <a:pt x="2" y="8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1" y="3"/>
                      <a:pt x="37" y="0"/>
                      <a:pt x="42" y="2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8" y="4"/>
                      <a:pt x="50" y="10"/>
                      <a:pt x="49" y="15"/>
                    </a:cubicBezTo>
                    <a:lnTo>
                      <a:pt x="21" y="9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4" name="Freeform 35">
                <a:extLst>
                  <a:ext uri="{FF2B5EF4-FFF2-40B4-BE49-F238E27FC236}">
                    <a16:creationId xmlns:a16="http://schemas.microsoft.com/office/drawing/2014/main" xmlns="" id="{0274A6EA-BCE7-4623-9924-63745663E6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3073" y="1825572"/>
                <a:ext cx="77935" cy="216092"/>
              </a:xfrm>
              <a:custGeom>
                <a:avLst/>
                <a:gdLst>
                  <a:gd name="T0" fmla="*/ 21 w 36"/>
                  <a:gd name="T1" fmla="*/ 91 h 100"/>
                  <a:gd name="T2" fmla="*/ 9 w 36"/>
                  <a:gd name="T3" fmla="*/ 99 h 100"/>
                  <a:gd name="T4" fmla="*/ 9 w 36"/>
                  <a:gd name="T5" fmla="*/ 99 h 100"/>
                  <a:gd name="T6" fmla="*/ 1 w 36"/>
                  <a:gd name="T7" fmla="*/ 88 h 100"/>
                  <a:gd name="T8" fmla="*/ 15 w 36"/>
                  <a:gd name="T9" fmla="*/ 9 h 100"/>
                  <a:gd name="T10" fmla="*/ 27 w 36"/>
                  <a:gd name="T11" fmla="*/ 1 h 100"/>
                  <a:gd name="T12" fmla="*/ 27 w 36"/>
                  <a:gd name="T13" fmla="*/ 1 h 100"/>
                  <a:gd name="T14" fmla="*/ 35 w 36"/>
                  <a:gd name="T15" fmla="*/ 13 h 100"/>
                  <a:gd name="T16" fmla="*/ 21 w 36"/>
                  <a:gd name="T17" fmla="*/ 91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100">
                    <a:moveTo>
                      <a:pt x="21" y="91"/>
                    </a:moveTo>
                    <a:cubicBezTo>
                      <a:pt x="20" y="97"/>
                      <a:pt x="15" y="100"/>
                      <a:pt x="9" y="99"/>
                    </a:cubicBezTo>
                    <a:cubicBezTo>
                      <a:pt x="9" y="99"/>
                      <a:pt x="9" y="99"/>
                      <a:pt x="9" y="99"/>
                    </a:cubicBezTo>
                    <a:cubicBezTo>
                      <a:pt x="4" y="98"/>
                      <a:pt x="0" y="93"/>
                      <a:pt x="1" y="88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4"/>
                      <a:pt x="21" y="0"/>
                      <a:pt x="27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32" y="2"/>
                      <a:pt x="36" y="7"/>
                      <a:pt x="35" y="13"/>
                    </a:cubicBezTo>
                    <a:lnTo>
                      <a:pt x="21" y="9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39" name="Line 40">
              <a:extLst>
                <a:ext uri="{FF2B5EF4-FFF2-40B4-BE49-F238E27FC236}">
                  <a16:creationId xmlns:a16="http://schemas.microsoft.com/office/drawing/2014/main" xmlns="" id="{B04C0C1A-380C-426F-9685-2256166106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53008" y="2151771"/>
              <a:ext cx="3528880" cy="0"/>
            </a:xfrm>
            <a:prstGeom prst="line">
              <a:avLst/>
            </a:prstGeom>
            <a:noFill/>
            <a:ln w="6350" cap="flat">
              <a:solidFill>
                <a:srgbClr val="FFFFFF">
                  <a:lumMod val="50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0" name="Line 41">
              <a:extLst>
                <a:ext uri="{FF2B5EF4-FFF2-40B4-BE49-F238E27FC236}">
                  <a16:creationId xmlns:a16="http://schemas.microsoft.com/office/drawing/2014/main" xmlns="" id="{40804E25-68FE-4932-A9A2-B3AAC24AC0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29003" y="2151771"/>
              <a:ext cx="3528879" cy="0"/>
            </a:xfrm>
            <a:prstGeom prst="line">
              <a:avLst/>
            </a:prstGeom>
            <a:noFill/>
            <a:ln w="6350" cap="flat">
              <a:solidFill>
                <a:srgbClr val="FFFFFF">
                  <a:lumMod val="50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1" name="Freeform 42">
              <a:extLst>
                <a:ext uri="{FF2B5EF4-FFF2-40B4-BE49-F238E27FC236}">
                  <a16:creationId xmlns:a16="http://schemas.microsoft.com/office/drawing/2014/main" xmlns="" id="{6F200EBA-FFFB-47A1-B3E4-6A1846D2A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3010" y="4932240"/>
              <a:ext cx="3381905" cy="614033"/>
            </a:xfrm>
            <a:custGeom>
              <a:avLst/>
              <a:gdLst>
                <a:gd name="T0" fmla="*/ 881 w 881"/>
                <a:gd name="T1" fmla="*/ 0 h 160"/>
                <a:gd name="T2" fmla="*/ 881 w 881"/>
                <a:gd name="T3" fmla="*/ 110 h 160"/>
                <a:gd name="T4" fmla="*/ 830 w 881"/>
                <a:gd name="T5" fmla="*/ 160 h 160"/>
                <a:gd name="T6" fmla="*/ 0 w 881"/>
                <a:gd name="T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1" h="160">
                  <a:moveTo>
                    <a:pt x="881" y="0"/>
                  </a:moveTo>
                  <a:cubicBezTo>
                    <a:pt x="881" y="110"/>
                    <a:pt x="881" y="110"/>
                    <a:pt x="881" y="110"/>
                  </a:cubicBezTo>
                  <a:cubicBezTo>
                    <a:pt x="881" y="138"/>
                    <a:pt x="858" y="160"/>
                    <a:pt x="830" y="160"/>
                  </a:cubicBezTo>
                  <a:cubicBezTo>
                    <a:pt x="0" y="160"/>
                    <a:pt x="0" y="160"/>
                    <a:pt x="0" y="160"/>
                  </a:cubicBezTo>
                </a:path>
              </a:pathLst>
            </a:custGeom>
            <a:noFill/>
            <a:ln w="6350" cap="flat">
              <a:solidFill>
                <a:srgbClr val="FFFFFF">
                  <a:lumMod val="50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xmlns="" id="{E863C088-65B7-4AFB-8AFC-5FF6F65657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978" y="4932240"/>
              <a:ext cx="3381905" cy="614033"/>
            </a:xfrm>
            <a:custGeom>
              <a:avLst/>
              <a:gdLst>
                <a:gd name="T0" fmla="*/ 0 w 881"/>
                <a:gd name="T1" fmla="*/ 0 h 160"/>
                <a:gd name="T2" fmla="*/ 0 w 881"/>
                <a:gd name="T3" fmla="*/ 110 h 160"/>
                <a:gd name="T4" fmla="*/ 51 w 881"/>
                <a:gd name="T5" fmla="*/ 160 h 160"/>
                <a:gd name="T6" fmla="*/ 881 w 881"/>
                <a:gd name="T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1" h="160">
                  <a:moveTo>
                    <a:pt x="0" y="0"/>
                  </a:moveTo>
                  <a:cubicBezTo>
                    <a:pt x="0" y="110"/>
                    <a:pt x="0" y="110"/>
                    <a:pt x="0" y="110"/>
                  </a:cubicBezTo>
                  <a:cubicBezTo>
                    <a:pt x="0" y="138"/>
                    <a:pt x="23" y="160"/>
                    <a:pt x="51" y="160"/>
                  </a:cubicBezTo>
                  <a:cubicBezTo>
                    <a:pt x="881" y="160"/>
                    <a:pt x="881" y="160"/>
                    <a:pt x="881" y="160"/>
                  </a:cubicBezTo>
                </a:path>
              </a:pathLst>
            </a:custGeom>
            <a:noFill/>
            <a:ln w="6350" cap="flat">
              <a:solidFill>
                <a:srgbClr val="FFFFFF">
                  <a:lumMod val="50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3" name="文本框 20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>
              <a:extLst>
                <a:ext uri="{FF2B5EF4-FFF2-40B4-BE49-F238E27FC236}">
                  <a16:creationId xmlns:a16="http://schemas.microsoft.com/office/drawing/2014/main" xmlns="" id="{22EE6DA6-67B0-4B32-BADE-76E3A1A6F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3007" y="1756829"/>
              <a:ext cx="1690217" cy="3693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b="1" i="0" u="none" strike="noStrike" cap="none" spc="0" normalizeH="0" baseline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defRPr>
              </a:lvl1pPr>
            </a:lstStyle>
            <a:p>
              <a:pPr lvl="0">
                <a:defRPr/>
              </a:pPr>
              <a:r>
                <a:rPr lang="zh-CN" altLang="en-US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Arial Unicode MS" panose="020B0604020202020204" pitchFamily="34" charset="-122"/>
                </a:rPr>
                <a:t>数据统计</a:t>
              </a:r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45" name="文本框 20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>
              <a:extLst>
                <a:ext uri="{FF2B5EF4-FFF2-40B4-BE49-F238E27FC236}">
                  <a16:creationId xmlns:a16="http://schemas.microsoft.com/office/drawing/2014/main" xmlns="" id="{822AC131-4C65-48B4-8D3A-D2CF788059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3008" y="5115008"/>
              <a:ext cx="3383664" cy="3693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b="1" i="0" u="none" strike="noStrike" cap="none" spc="0" normalizeH="0" baseline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defRPr>
              </a:lvl1pPr>
            </a:lstStyle>
            <a:p>
              <a:pPr lvl="0">
                <a:defRPr/>
              </a:pPr>
              <a:r>
                <a:rPr lang="zh-CN" altLang="en-US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Arial Unicode MS" panose="020B0604020202020204" pitchFamily="34" charset="-122"/>
                </a:rPr>
                <a:t>系统管理</a:t>
              </a:r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46" name="矩形 145">
              <a:extLst>
                <a:ext uri="{FF2B5EF4-FFF2-40B4-BE49-F238E27FC236}">
                  <a16:creationId xmlns:a16="http://schemas.microsoft.com/office/drawing/2014/main" xmlns="" id="{4477AC65-2EBD-46F2-98F8-4F0D44924A52}"/>
                </a:ext>
              </a:extLst>
            </p:cNvPr>
            <p:cNvSpPr/>
            <p:nvPr/>
          </p:nvSpPr>
          <p:spPr>
            <a:xfrm>
              <a:off x="1253008" y="5569089"/>
              <a:ext cx="3040805" cy="4154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zh-CN" altLang="en-US" sz="14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后台系统各模块功能的管理</a:t>
              </a:r>
              <a:endParaRPr lang="en-GB" altLang="zh-CN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48" name="矩形 147">
              <a:extLst>
                <a:ext uri="{FF2B5EF4-FFF2-40B4-BE49-F238E27FC236}">
                  <a16:creationId xmlns:a16="http://schemas.microsoft.com/office/drawing/2014/main" xmlns="" id="{89656A1D-63EC-43DC-947E-20B7FDA4393B}"/>
                </a:ext>
              </a:extLst>
            </p:cNvPr>
            <p:cNvSpPr/>
            <p:nvPr/>
          </p:nvSpPr>
          <p:spPr>
            <a:xfrm>
              <a:off x="7922356" y="2198661"/>
              <a:ext cx="3110331" cy="10618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>
                <a:lnSpc>
                  <a:spcPct val="150000"/>
                </a:lnSpc>
                <a:defRPr/>
              </a:pPr>
              <a:r>
                <a:rPr lang="zh-CN" altLang="en-US" sz="14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本功能主要实现用户对</a:t>
              </a:r>
              <a:r>
                <a:rPr lang="en-US" altLang="zh-CN" sz="14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g</a:t>
              </a:r>
              <a:r>
                <a:rPr lang="zh-CN" altLang="en-US" sz="14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个人笔记网站的设置，目前功能有限，只能修改网站介绍</a:t>
              </a:r>
              <a:endParaRPr lang="en-GB" altLang="zh-CN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49" name="文本框 20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>
              <a:extLst>
                <a:ext uri="{FF2B5EF4-FFF2-40B4-BE49-F238E27FC236}">
                  <a16:creationId xmlns:a16="http://schemas.microsoft.com/office/drawing/2014/main" xmlns="" id="{0E430B18-78EA-4678-90E5-526E20CAD3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38346" y="5121257"/>
              <a:ext cx="2019535" cy="3693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algn="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b="1" i="0" u="none" strike="noStrike" cap="none" spc="0" normalizeH="0" baseline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defRPr>
              </a:lvl1pPr>
            </a:lstStyle>
            <a:p>
              <a:pPr lvl="0">
                <a:defRPr/>
              </a:pPr>
              <a:r>
                <a:rPr lang="zh-CN" altLang="en-US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Arial Unicode MS" panose="020B0604020202020204" pitchFamily="34" charset="-122"/>
                </a:rPr>
                <a:t>用户</a:t>
              </a:r>
              <a:r>
                <a:rPr lang="en-US" altLang="zh-CN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Arial Unicode MS" panose="020B0604020202020204" pitchFamily="34" charset="-122"/>
                </a:rPr>
                <a:t>/</a:t>
              </a:r>
              <a:r>
                <a:rPr lang="zh-CN" altLang="en-US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Arial Unicode MS" panose="020B0604020202020204" pitchFamily="34" charset="-122"/>
                </a:rPr>
                <a:t>管理员</a:t>
              </a:r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50" name="矩形 149">
              <a:extLst>
                <a:ext uri="{FF2B5EF4-FFF2-40B4-BE49-F238E27FC236}">
                  <a16:creationId xmlns:a16="http://schemas.microsoft.com/office/drawing/2014/main" xmlns="" id="{05C65F76-B137-495A-8551-9DEE1664659A}"/>
                </a:ext>
              </a:extLst>
            </p:cNvPr>
            <p:cNvSpPr/>
            <p:nvPr/>
          </p:nvSpPr>
          <p:spPr>
            <a:xfrm>
              <a:off x="7898188" y="5574367"/>
              <a:ext cx="3110331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>
                <a:lnSpc>
                  <a:spcPct val="150000"/>
                </a:lnSpc>
                <a:defRPr/>
              </a:pPr>
              <a:r>
                <a:rPr lang="zh-CN" altLang="en-US" sz="14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系统可管理用户</a:t>
              </a:r>
              <a:r>
                <a:rPr lang="en-US" altLang="zh-CN" sz="14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/</a:t>
              </a:r>
              <a:r>
                <a:rPr lang="zh-CN" altLang="en-US" sz="14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管理员的信息，也提供了到前台的单点功能</a:t>
              </a:r>
              <a:endParaRPr lang="en-GB" altLang="zh-CN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6784032" y="1831221"/>
              <a:ext cx="641273" cy="641273"/>
              <a:chOff x="7385405" y="698489"/>
              <a:chExt cx="641273" cy="641273"/>
            </a:xfrm>
          </p:grpSpPr>
          <p:sp>
            <p:nvSpPr>
              <p:cNvPr id="138" name="Oval 39">
                <a:extLst>
                  <a:ext uri="{FF2B5EF4-FFF2-40B4-BE49-F238E27FC236}">
                    <a16:creationId xmlns:a16="http://schemas.microsoft.com/office/drawing/2014/main" xmlns="" id="{CD46D16C-FC68-4259-9DBC-A5B5857798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5405" y="698489"/>
                <a:ext cx="641273" cy="641273"/>
              </a:xfrm>
              <a:prstGeom prst="ellipse">
                <a:avLst/>
              </a:prstGeom>
              <a:solidFill>
                <a:srgbClr val="6E6E6E"/>
              </a:solidFill>
              <a:ln>
                <a:solidFill>
                  <a:srgbClr val="6E6E6E"/>
                </a:solidFill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51" name="Group 81">
                <a:extLst>
                  <a:ext uri="{FF2B5EF4-FFF2-40B4-BE49-F238E27FC236}">
                    <a16:creationId xmlns:a16="http://schemas.microsoft.com/office/drawing/2014/main" xmlns="" id="{FEF85009-51AE-4E43-B831-36BF6DE6A91D}"/>
                  </a:ext>
                </a:extLst>
              </p:cNvPr>
              <p:cNvGrpSpPr/>
              <p:nvPr/>
            </p:nvGrpSpPr>
            <p:grpSpPr>
              <a:xfrm>
                <a:off x="7522971" y="824409"/>
                <a:ext cx="375217" cy="378136"/>
                <a:chOff x="2066925" y="3786188"/>
                <a:chExt cx="407988" cy="411162"/>
              </a:xfrm>
              <a:solidFill>
                <a:srgbClr val="FFFFFF"/>
              </a:solidFill>
            </p:grpSpPr>
            <p:sp>
              <p:nvSpPr>
                <p:cNvPr id="152" name="Freeform 75">
                  <a:extLst>
                    <a:ext uri="{FF2B5EF4-FFF2-40B4-BE49-F238E27FC236}">
                      <a16:creationId xmlns:a16="http://schemas.microsoft.com/office/drawing/2014/main" xmlns="" id="{0C327B5C-310C-43BE-9B37-C757601625A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179638" y="3892550"/>
                  <a:ext cx="182563" cy="184150"/>
                </a:xfrm>
                <a:custGeom>
                  <a:avLst/>
                  <a:gdLst>
                    <a:gd name="T0" fmla="*/ 119 w 239"/>
                    <a:gd name="T1" fmla="*/ 0 h 239"/>
                    <a:gd name="T2" fmla="*/ 239 w 239"/>
                    <a:gd name="T3" fmla="*/ 119 h 239"/>
                    <a:gd name="T4" fmla="*/ 120 w 239"/>
                    <a:gd name="T5" fmla="*/ 239 h 239"/>
                    <a:gd name="T6" fmla="*/ 0 w 239"/>
                    <a:gd name="T7" fmla="*/ 120 h 239"/>
                    <a:gd name="T8" fmla="*/ 119 w 239"/>
                    <a:gd name="T9" fmla="*/ 0 h 239"/>
                    <a:gd name="T10" fmla="*/ 137 w 239"/>
                    <a:gd name="T11" fmla="*/ 48 h 239"/>
                    <a:gd name="T12" fmla="*/ 137 w 239"/>
                    <a:gd name="T13" fmla="*/ 36 h 239"/>
                    <a:gd name="T14" fmla="*/ 111 w 239"/>
                    <a:gd name="T15" fmla="*/ 36 h 239"/>
                    <a:gd name="T16" fmla="*/ 111 w 239"/>
                    <a:gd name="T17" fmla="*/ 48 h 239"/>
                    <a:gd name="T18" fmla="*/ 84 w 239"/>
                    <a:gd name="T19" fmla="*/ 63 h 239"/>
                    <a:gd name="T20" fmla="*/ 75 w 239"/>
                    <a:gd name="T21" fmla="*/ 86 h 239"/>
                    <a:gd name="T22" fmla="*/ 81 w 239"/>
                    <a:gd name="T23" fmla="*/ 110 h 239"/>
                    <a:gd name="T24" fmla="*/ 100 w 239"/>
                    <a:gd name="T25" fmla="*/ 124 h 239"/>
                    <a:gd name="T26" fmla="*/ 106 w 239"/>
                    <a:gd name="T27" fmla="*/ 127 h 239"/>
                    <a:gd name="T28" fmla="*/ 111 w 239"/>
                    <a:gd name="T29" fmla="*/ 129 h 239"/>
                    <a:gd name="T30" fmla="*/ 111 w 239"/>
                    <a:gd name="T31" fmla="*/ 167 h 239"/>
                    <a:gd name="T32" fmla="*/ 101 w 239"/>
                    <a:gd name="T33" fmla="*/ 159 h 239"/>
                    <a:gd name="T34" fmla="*/ 98 w 239"/>
                    <a:gd name="T35" fmla="*/ 145 h 239"/>
                    <a:gd name="T36" fmla="*/ 72 w 239"/>
                    <a:gd name="T37" fmla="*/ 145 h 239"/>
                    <a:gd name="T38" fmla="*/ 81 w 239"/>
                    <a:gd name="T39" fmla="*/ 174 h 239"/>
                    <a:gd name="T40" fmla="*/ 111 w 239"/>
                    <a:gd name="T41" fmla="*/ 193 h 239"/>
                    <a:gd name="T42" fmla="*/ 111 w 239"/>
                    <a:gd name="T43" fmla="*/ 206 h 239"/>
                    <a:gd name="T44" fmla="*/ 137 w 239"/>
                    <a:gd name="T45" fmla="*/ 206 h 239"/>
                    <a:gd name="T46" fmla="*/ 137 w 239"/>
                    <a:gd name="T47" fmla="*/ 193 h 239"/>
                    <a:gd name="T48" fmla="*/ 165 w 239"/>
                    <a:gd name="T49" fmla="*/ 180 h 239"/>
                    <a:gd name="T50" fmla="*/ 176 w 239"/>
                    <a:gd name="T51" fmla="*/ 155 h 239"/>
                    <a:gd name="T52" fmla="*/ 171 w 239"/>
                    <a:gd name="T53" fmla="*/ 132 h 239"/>
                    <a:gd name="T54" fmla="*/ 152 w 239"/>
                    <a:gd name="T55" fmla="*/ 117 h 239"/>
                    <a:gd name="T56" fmla="*/ 144 w 239"/>
                    <a:gd name="T57" fmla="*/ 113 h 239"/>
                    <a:gd name="T58" fmla="*/ 137 w 239"/>
                    <a:gd name="T59" fmla="*/ 111 h 239"/>
                    <a:gd name="T60" fmla="*/ 137 w 239"/>
                    <a:gd name="T61" fmla="*/ 72 h 239"/>
                    <a:gd name="T62" fmla="*/ 145 w 239"/>
                    <a:gd name="T63" fmla="*/ 81 h 239"/>
                    <a:gd name="T64" fmla="*/ 147 w 239"/>
                    <a:gd name="T65" fmla="*/ 92 h 239"/>
                    <a:gd name="T66" fmla="*/ 171 w 239"/>
                    <a:gd name="T67" fmla="*/ 92 h 239"/>
                    <a:gd name="T68" fmla="*/ 164 w 239"/>
                    <a:gd name="T69" fmla="*/ 68 h 239"/>
                    <a:gd name="T70" fmla="*/ 137 w 239"/>
                    <a:gd name="T71" fmla="*/ 48 h 239"/>
                    <a:gd name="T72" fmla="*/ 137 w 239"/>
                    <a:gd name="T73" fmla="*/ 168 h 239"/>
                    <a:gd name="T74" fmla="*/ 146 w 239"/>
                    <a:gd name="T75" fmla="*/ 163 h 239"/>
                    <a:gd name="T76" fmla="*/ 150 w 239"/>
                    <a:gd name="T77" fmla="*/ 155 h 239"/>
                    <a:gd name="T78" fmla="*/ 148 w 239"/>
                    <a:gd name="T79" fmla="*/ 144 h 239"/>
                    <a:gd name="T80" fmla="*/ 139 w 239"/>
                    <a:gd name="T81" fmla="*/ 137 h 239"/>
                    <a:gd name="T82" fmla="*/ 138 w 239"/>
                    <a:gd name="T83" fmla="*/ 137 h 239"/>
                    <a:gd name="T84" fmla="*/ 137 w 239"/>
                    <a:gd name="T85" fmla="*/ 136 h 239"/>
                    <a:gd name="T86" fmla="*/ 137 w 239"/>
                    <a:gd name="T87" fmla="*/ 168 h 239"/>
                    <a:gd name="T88" fmla="*/ 102 w 239"/>
                    <a:gd name="T89" fmla="*/ 78 h 239"/>
                    <a:gd name="T90" fmla="*/ 99 w 239"/>
                    <a:gd name="T91" fmla="*/ 88 h 239"/>
                    <a:gd name="T92" fmla="*/ 103 w 239"/>
                    <a:gd name="T93" fmla="*/ 97 h 239"/>
                    <a:gd name="T94" fmla="*/ 111 w 239"/>
                    <a:gd name="T95" fmla="*/ 104 h 239"/>
                    <a:gd name="T96" fmla="*/ 111 w 239"/>
                    <a:gd name="T97" fmla="*/ 71 h 239"/>
                    <a:gd name="T98" fmla="*/ 102 w 239"/>
                    <a:gd name="T99" fmla="*/ 78 h 2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39" h="239">
                      <a:moveTo>
                        <a:pt x="119" y="0"/>
                      </a:moveTo>
                      <a:cubicBezTo>
                        <a:pt x="185" y="0"/>
                        <a:pt x="239" y="53"/>
                        <a:pt x="239" y="119"/>
                      </a:cubicBezTo>
                      <a:cubicBezTo>
                        <a:pt x="239" y="185"/>
                        <a:pt x="186" y="239"/>
                        <a:pt x="120" y="239"/>
                      </a:cubicBezTo>
                      <a:cubicBezTo>
                        <a:pt x="54" y="239"/>
                        <a:pt x="0" y="186"/>
                        <a:pt x="0" y="120"/>
                      </a:cubicBezTo>
                      <a:cubicBezTo>
                        <a:pt x="0" y="54"/>
                        <a:pt x="53" y="0"/>
                        <a:pt x="119" y="0"/>
                      </a:cubicBezTo>
                      <a:close/>
                      <a:moveTo>
                        <a:pt x="137" y="48"/>
                      </a:moveTo>
                      <a:cubicBezTo>
                        <a:pt x="137" y="36"/>
                        <a:pt x="137" y="36"/>
                        <a:pt x="137" y="36"/>
                      </a:cubicBezTo>
                      <a:cubicBezTo>
                        <a:pt x="111" y="36"/>
                        <a:pt x="111" y="36"/>
                        <a:pt x="111" y="36"/>
                      </a:cubicBezTo>
                      <a:cubicBezTo>
                        <a:pt x="111" y="48"/>
                        <a:pt x="111" y="48"/>
                        <a:pt x="111" y="48"/>
                      </a:cubicBezTo>
                      <a:cubicBezTo>
                        <a:pt x="99" y="51"/>
                        <a:pt x="90" y="56"/>
                        <a:pt x="84" y="63"/>
                      </a:cubicBezTo>
                      <a:cubicBezTo>
                        <a:pt x="78" y="71"/>
                        <a:pt x="75" y="78"/>
                        <a:pt x="75" y="86"/>
                      </a:cubicBezTo>
                      <a:cubicBezTo>
                        <a:pt x="74" y="95"/>
                        <a:pt x="76" y="103"/>
                        <a:pt x="81" y="110"/>
                      </a:cubicBezTo>
                      <a:cubicBezTo>
                        <a:pt x="85" y="116"/>
                        <a:pt x="92" y="121"/>
                        <a:pt x="100" y="124"/>
                      </a:cubicBezTo>
                      <a:cubicBezTo>
                        <a:pt x="102" y="125"/>
                        <a:pt x="104" y="126"/>
                        <a:pt x="106" y="127"/>
                      </a:cubicBezTo>
                      <a:cubicBezTo>
                        <a:pt x="108" y="127"/>
                        <a:pt x="109" y="128"/>
                        <a:pt x="111" y="129"/>
                      </a:cubicBezTo>
                      <a:cubicBezTo>
                        <a:pt x="111" y="167"/>
                        <a:pt x="111" y="167"/>
                        <a:pt x="111" y="167"/>
                      </a:cubicBezTo>
                      <a:cubicBezTo>
                        <a:pt x="107" y="166"/>
                        <a:pt x="104" y="163"/>
                        <a:pt x="101" y="159"/>
                      </a:cubicBezTo>
                      <a:cubicBezTo>
                        <a:pt x="99" y="156"/>
                        <a:pt x="98" y="151"/>
                        <a:pt x="98" y="145"/>
                      </a:cubicBezTo>
                      <a:cubicBezTo>
                        <a:pt x="72" y="145"/>
                        <a:pt x="72" y="145"/>
                        <a:pt x="72" y="145"/>
                      </a:cubicBezTo>
                      <a:cubicBezTo>
                        <a:pt x="72" y="154"/>
                        <a:pt x="75" y="164"/>
                        <a:pt x="81" y="174"/>
                      </a:cubicBezTo>
                      <a:cubicBezTo>
                        <a:pt x="87" y="184"/>
                        <a:pt x="97" y="190"/>
                        <a:pt x="111" y="193"/>
                      </a:cubicBezTo>
                      <a:cubicBezTo>
                        <a:pt x="111" y="206"/>
                        <a:pt x="111" y="206"/>
                        <a:pt x="111" y="206"/>
                      </a:cubicBezTo>
                      <a:cubicBezTo>
                        <a:pt x="137" y="206"/>
                        <a:pt x="137" y="206"/>
                        <a:pt x="137" y="206"/>
                      </a:cubicBezTo>
                      <a:cubicBezTo>
                        <a:pt x="137" y="193"/>
                        <a:pt x="137" y="193"/>
                        <a:pt x="137" y="193"/>
                      </a:cubicBezTo>
                      <a:cubicBezTo>
                        <a:pt x="149" y="191"/>
                        <a:pt x="158" y="187"/>
                        <a:pt x="165" y="180"/>
                      </a:cubicBezTo>
                      <a:cubicBezTo>
                        <a:pt x="171" y="173"/>
                        <a:pt x="175" y="165"/>
                        <a:pt x="176" y="155"/>
                      </a:cubicBezTo>
                      <a:cubicBezTo>
                        <a:pt x="177" y="146"/>
                        <a:pt x="175" y="139"/>
                        <a:pt x="171" y="132"/>
                      </a:cubicBezTo>
                      <a:cubicBezTo>
                        <a:pt x="166" y="125"/>
                        <a:pt x="160" y="120"/>
                        <a:pt x="152" y="117"/>
                      </a:cubicBezTo>
                      <a:cubicBezTo>
                        <a:pt x="149" y="115"/>
                        <a:pt x="147" y="114"/>
                        <a:pt x="144" y="113"/>
                      </a:cubicBezTo>
                      <a:cubicBezTo>
                        <a:pt x="142" y="112"/>
                        <a:pt x="139" y="112"/>
                        <a:pt x="137" y="111"/>
                      </a:cubicBezTo>
                      <a:cubicBezTo>
                        <a:pt x="137" y="72"/>
                        <a:pt x="137" y="72"/>
                        <a:pt x="137" y="72"/>
                      </a:cubicBezTo>
                      <a:cubicBezTo>
                        <a:pt x="140" y="74"/>
                        <a:pt x="143" y="77"/>
                        <a:pt x="145" y="81"/>
                      </a:cubicBezTo>
                      <a:cubicBezTo>
                        <a:pt x="146" y="84"/>
                        <a:pt x="147" y="88"/>
                        <a:pt x="147" y="92"/>
                      </a:cubicBezTo>
                      <a:cubicBezTo>
                        <a:pt x="171" y="92"/>
                        <a:pt x="171" y="92"/>
                        <a:pt x="171" y="92"/>
                      </a:cubicBezTo>
                      <a:cubicBezTo>
                        <a:pt x="171" y="86"/>
                        <a:pt x="169" y="78"/>
                        <a:pt x="164" y="68"/>
                      </a:cubicBezTo>
                      <a:cubicBezTo>
                        <a:pt x="159" y="58"/>
                        <a:pt x="150" y="51"/>
                        <a:pt x="137" y="48"/>
                      </a:cubicBezTo>
                      <a:close/>
                      <a:moveTo>
                        <a:pt x="137" y="168"/>
                      </a:moveTo>
                      <a:cubicBezTo>
                        <a:pt x="141" y="167"/>
                        <a:pt x="144" y="165"/>
                        <a:pt x="146" y="163"/>
                      </a:cubicBezTo>
                      <a:cubicBezTo>
                        <a:pt x="148" y="161"/>
                        <a:pt x="149" y="158"/>
                        <a:pt x="150" y="155"/>
                      </a:cubicBezTo>
                      <a:cubicBezTo>
                        <a:pt x="150" y="151"/>
                        <a:pt x="150" y="147"/>
                        <a:pt x="148" y="144"/>
                      </a:cubicBezTo>
                      <a:cubicBezTo>
                        <a:pt x="146" y="141"/>
                        <a:pt x="143" y="139"/>
                        <a:pt x="139" y="137"/>
                      </a:cubicBezTo>
                      <a:cubicBezTo>
                        <a:pt x="139" y="137"/>
                        <a:pt x="138" y="137"/>
                        <a:pt x="138" y="137"/>
                      </a:cubicBezTo>
                      <a:cubicBezTo>
                        <a:pt x="138" y="136"/>
                        <a:pt x="137" y="136"/>
                        <a:pt x="137" y="136"/>
                      </a:cubicBezTo>
                      <a:lnTo>
                        <a:pt x="137" y="168"/>
                      </a:lnTo>
                      <a:close/>
                      <a:moveTo>
                        <a:pt x="102" y="78"/>
                      </a:moveTo>
                      <a:cubicBezTo>
                        <a:pt x="100" y="81"/>
                        <a:pt x="99" y="84"/>
                        <a:pt x="99" y="88"/>
                      </a:cubicBezTo>
                      <a:cubicBezTo>
                        <a:pt x="99" y="92"/>
                        <a:pt x="100" y="95"/>
                        <a:pt x="103" y="97"/>
                      </a:cubicBezTo>
                      <a:cubicBezTo>
                        <a:pt x="105" y="100"/>
                        <a:pt x="108" y="102"/>
                        <a:pt x="111" y="104"/>
                      </a:cubicBezTo>
                      <a:cubicBezTo>
                        <a:pt x="111" y="71"/>
                        <a:pt x="111" y="71"/>
                        <a:pt x="111" y="71"/>
                      </a:cubicBezTo>
                      <a:cubicBezTo>
                        <a:pt x="107" y="73"/>
                        <a:pt x="104" y="76"/>
                        <a:pt x="102" y="7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  <p:sp>
              <p:nvSpPr>
                <p:cNvPr id="153" name="Freeform 76">
                  <a:extLst>
                    <a:ext uri="{FF2B5EF4-FFF2-40B4-BE49-F238E27FC236}">
                      <a16:creationId xmlns:a16="http://schemas.microsoft.com/office/drawing/2014/main" xmlns="" id="{E68E8541-BA8A-43CB-9BB9-09A74E430D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6925" y="3786188"/>
                  <a:ext cx="404813" cy="190500"/>
                </a:xfrm>
                <a:custGeom>
                  <a:avLst/>
                  <a:gdLst>
                    <a:gd name="T0" fmla="*/ 54 w 525"/>
                    <a:gd name="T1" fmla="*/ 248 h 248"/>
                    <a:gd name="T2" fmla="*/ 0 w 525"/>
                    <a:gd name="T3" fmla="*/ 241 h 248"/>
                    <a:gd name="T4" fmla="*/ 265 w 525"/>
                    <a:gd name="T5" fmla="*/ 0 h 248"/>
                    <a:gd name="T6" fmla="*/ 483 w 525"/>
                    <a:gd name="T7" fmla="*/ 114 h 248"/>
                    <a:gd name="T8" fmla="*/ 514 w 525"/>
                    <a:gd name="T9" fmla="*/ 93 h 248"/>
                    <a:gd name="T10" fmla="*/ 525 w 525"/>
                    <a:gd name="T11" fmla="*/ 99 h 248"/>
                    <a:gd name="T12" fmla="*/ 525 w 525"/>
                    <a:gd name="T13" fmla="*/ 214 h 248"/>
                    <a:gd name="T14" fmla="*/ 511 w 525"/>
                    <a:gd name="T15" fmla="*/ 224 h 248"/>
                    <a:gd name="T16" fmla="*/ 403 w 525"/>
                    <a:gd name="T17" fmla="*/ 184 h 248"/>
                    <a:gd name="T18" fmla="*/ 401 w 525"/>
                    <a:gd name="T19" fmla="*/ 172 h 248"/>
                    <a:gd name="T20" fmla="*/ 438 w 525"/>
                    <a:gd name="T21" fmla="*/ 145 h 248"/>
                    <a:gd name="T22" fmla="*/ 265 w 525"/>
                    <a:gd name="T23" fmla="*/ 55 h 248"/>
                    <a:gd name="T24" fmla="*/ 54 w 525"/>
                    <a:gd name="T25" fmla="*/ 248 h 2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5" h="248">
                      <a:moveTo>
                        <a:pt x="54" y="248"/>
                      </a:moveTo>
                      <a:cubicBezTo>
                        <a:pt x="0" y="241"/>
                        <a:pt x="0" y="241"/>
                        <a:pt x="0" y="241"/>
                      </a:cubicBezTo>
                      <a:cubicBezTo>
                        <a:pt x="13" y="106"/>
                        <a:pt x="127" y="0"/>
                        <a:pt x="265" y="0"/>
                      </a:cubicBezTo>
                      <a:cubicBezTo>
                        <a:pt x="355" y="1"/>
                        <a:pt x="435" y="46"/>
                        <a:pt x="483" y="114"/>
                      </a:cubicBezTo>
                      <a:cubicBezTo>
                        <a:pt x="514" y="93"/>
                        <a:pt x="514" y="93"/>
                        <a:pt x="514" y="93"/>
                      </a:cubicBezTo>
                      <a:cubicBezTo>
                        <a:pt x="520" y="89"/>
                        <a:pt x="525" y="92"/>
                        <a:pt x="525" y="99"/>
                      </a:cubicBezTo>
                      <a:cubicBezTo>
                        <a:pt x="525" y="214"/>
                        <a:pt x="525" y="214"/>
                        <a:pt x="525" y="214"/>
                      </a:cubicBezTo>
                      <a:cubicBezTo>
                        <a:pt x="525" y="222"/>
                        <a:pt x="519" y="226"/>
                        <a:pt x="511" y="224"/>
                      </a:cubicBezTo>
                      <a:cubicBezTo>
                        <a:pt x="403" y="184"/>
                        <a:pt x="403" y="184"/>
                        <a:pt x="403" y="184"/>
                      </a:cubicBezTo>
                      <a:cubicBezTo>
                        <a:pt x="396" y="181"/>
                        <a:pt x="395" y="176"/>
                        <a:pt x="401" y="172"/>
                      </a:cubicBezTo>
                      <a:cubicBezTo>
                        <a:pt x="438" y="145"/>
                        <a:pt x="438" y="145"/>
                        <a:pt x="438" y="145"/>
                      </a:cubicBezTo>
                      <a:cubicBezTo>
                        <a:pt x="400" y="91"/>
                        <a:pt x="337" y="55"/>
                        <a:pt x="265" y="55"/>
                      </a:cubicBezTo>
                      <a:cubicBezTo>
                        <a:pt x="155" y="55"/>
                        <a:pt x="64" y="139"/>
                        <a:pt x="54" y="24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  <p:sp>
              <p:nvSpPr>
                <p:cNvPr id="154" name="Freeform 77">
                  <a:extLst>
                    <a:ext uri="{FF2B5EF4-FFF2-40B4-BE49-F238E27FC236}">
                      <a16:creationId xmlns:a16="http://schemas.microsoft.com/office/drawing/2014/main" xmlns="" id="{F6D1DD1E-CE3D-4E0E-B330-74C4847F4E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1688" y="4006850"/>
                  <a:ext cx="403225" cy="190500"/>
                </a:xfrm>
                <a:custGeom>
                  <a:avLst/>
                  <a:gdLst>
                    <a:gd name="T0" fmla="*/ 471 w 525"/>
                    <a:gd name="T1" fmla="*/ 0 h 248"/>
                    <a:gd name="T2" fmla="*/ 260 w 525"/>
                    <a:gd name="T3" fmla="*/ 193 h 248"/>
                    <a:gd name="T4" fmla="*/ 87 w 525"/>
                    <a:gd name="T5" fmla="*/ 103 h 248"/>
                    <a:gd name="T6" fmla="*/ 124 w 525"/>
                    <a:gd name="T7" fmla="*/ 76 h 248"/>
                    <a:gd name="T8" fmla="*/ 122 w 525"/>
                    <a:gd name="T9" fmla="*/ 64 h 248"/>
                    <a:gd name="T10" fmla="*/ 14 w 525"/>
                    <a:gd name="T11" fmla="*/ 24 h 248"/>
                    <a:gd name="T12" fmla="*/ 0 w 525"/>
                    <a:gd name="T13" fmla="*/ 34 h 248"/>
                    <a:gd name="T14" fmla="*/ 0 w 525"/>
                    <a:gd name="T15" fmla="*/ 148 h 248"/>
                    <a:gd name="T16" fmla="*/ 11 w 525"/>
                    <a:gd name="T17" fmla="*/ 155 h 248"/>
                    <a:gd name="T18" fmla="*/ 42 w 525"/>
                    <a:gd name="T19" fmla="*/ 134 h 248"/>
                    <a:gd name="T20" fmla="*/ 260 w 525"/>
                    <a:gd name="T21" fmla="*/ 248 h 248"/>
                    <a:gd name="T22" fmla="*/ 525 w 525"/>
                    <a:gd name="T23" fmla="*/ 7 h 248"/>
                    <a:gd name="T24" fmla="*/ 471 w 525"/>
                    <a:gd name="T25" fmla="*/ 0 h 2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25" h="248">
                      <a:moveTo>
                        <a:pt x="471" y="0"/>
                      </a:moveTo>
                      <a:cubicBezTo>
                        <a:pt x="462" y="108"/>
                        <a:pt x="371" y="193"/>
                        <a:pt x="260" y="193"/>
                      </a:cubicBezTo>
                      <a:cubicBezTo>
                        <a:pt x="188" y="193"/>
                        <a:pt x="125" y="157"/>
                        <a:pt x="87" y="103"/>
                      </a:cubicBezTo>
                      <a:cubicBezTo>
                        <a:pt x="124" y="76"/>
                        <a:pt x="124" y="76"/>
                        <a:pt x="124" y="76"/>
                      </a:cubicBezTo>
                      <a:cubicBezTo>
                        <a:pt x="130" y="72"/>
                        <a:pt x="129" y="67"/>
                        <a:pt x="122" y="64"/>
                      </a:cubicBezTo>
                      <a:cubicBezTo>
                        <a:pt x="14" y="24"/>
                        <a:pt x="14" y="24"/>
                        <a:pt x="14" y="24"/>
                      </a:cubicBezTo>
                      <a:cubicBezTo>
                        <a:pt x="6" y="22"/>
                        <a:pt x="0" y="26"/>
                        <a:pt x="0" y="34"/>
                      </a:cubicBezTo>
                      <a:cubicBezTo>
                        <a:pt x="0" y="148"/>
                        <a:pt x="0" y="148"/>
                        <a:pt x="0" y="148"/>
                      </a:cubicBezTo>
                      <a:cubicBezTo>
                        <a:pt x="0" y="156"/>
                        <a:pt x="5" y="159"/>
                        <a:pt x="11" y="155"/>
                      </a:cubicBezTo>
                      <a:cubicBezTo>
                        <a:pt x="42" y="134"/>
                        <a:pt x="42" y="134"/>
                        <a:pt x="42" y="134"/>
                      </a:cubicBezTo>
                      <a:cubicBezTo>
                        <a:pt x="90" y="202"/>
                        <a:pt x="170" y="247"/>
                        <a:pt x="260" y="248"/>
                      </a:cubicBezTo>
                      <a:cubicBezTo>
                        <a:pt x="398" y="248"/>
                        <a:pt x="512" y="142"/>
                        <a:pt x="525" y="7"/>
                      </a:cubicBezTo>
                      <a:lnTo>
                        <a:pt x="47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</p:grpSp>
        </p:grpSp>
        <p:grpSp>
          <p:nvGrpSpPr>
            <p:cNvPr id="4" name="组合 3"/>
            <p:cNvGrpSpPr/>
            <p:nvPr/>
          </p:nvGrpSpPr>
          <p:grpSpPr>
            <a:xfrm>
              <a:off x="4312705" y="4295356"/>
              <a:ext cx="641273" cy="637689"/>
              <a:chOff x="4312705" y="4295356"/>
              <a:chExt cx="641273" cy="637689"/>
            </a:xfrm>
          </p:grpSpPr>
          <p:sp>
            <p:nvSpPr>
              <p:cNvPr id="136" name="Oval 37">
                <a:extLst>
                  <a:ext uri="{FF2B5EF4-FFF2-40B4-BE49-F238E27FC236}">
                    <a16:creationId xmlns:a16="http://schemas.microsoft.com/office/drawing/2014/main" xmlns="" id="{CBE98E59-3A7A-4CE2-89CF-755BA3FE8B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12705" y="4295356"/>
                <a:ext cx="641273" cy="637689"/>
              </a:xfrm>
              <a:prstGeom prst="ellipse">
                <a:avLst/>
              </a:prstGeom>
              <a:solidFill>
                <a:srgbClr val="6E6E6E"/>
              </a:solidFill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55" name="Group 213">
                <a:extLst>
                  <a:ext uri="{FF2B5EF4-FFF2-40B4-BE49-F238E27FC236}">
                    <a16:creationId xmlns:a16="http://schemas.microsoft.com/office/drawing/2014/main" xmlns="" id="{64AF1A60-7ABC-462C-86DE-B168BA66D8D3}"/>
                  </a:ext>
                </a:extLst>
              </p:cNvPr>
              <p:cNvGrpSpPr/>
              <p:nvPr/>
            </p:nvGrpSpPr>
            <p:grpSpPr>
              <a:xfrm>
                <a:off x="4397431" y="4442624"/>
                <a:ext cx="402957" cy="372297"/>
                <a:chOff x="2900363" y="5486400"/>
                <a:chExt cx="438150" cy="404813"/>
              </a:xfrm>
              <a:solidFill>
                <a:srgbClr val="FFFFFF"/>
              </a:solidFill>
            </p:grpSpPr>
            <p:sp>
              <p:nvSpPr>
                <p:cNvPr id="156" name="Freeform 203">
                  <a:extLst>
                    <a:ext uri="{FF2B5EF4-FFF2-40B4-BE49-F238E27FC236}">
                      <a16:creationId xmlns:a16="http://schemas.microsoft.com/office/drawing/2014/main" xmlns="" id="{7FE695DE-CB9A-4B53-B15D-A7BE171F7DA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151188" y="5486400"/>
                  <a:ext cx="187325" cy="195263"/>
                </a:xfrm>
                <a:custGeom>
                  <a:avLst/>
                  <a:gdLst>
                    <a:gd name="T0" fmla="*/ 240 w 245"/>
                    <a:gd name="T1" fmla="*/ 155 h 254"/>
                    <a:gd name="T2" fmla="*/ 211 w 245"/>
                    <a:gd name="T3" fmla="*/ 137 h 254"/>
                    <a:gd name="T4" fmla="*/ 211 w 245"/>
                    <a:gd name="T5" fmla="*/ 118 h 254"/>
                    <a:gd name="T6" fmla="*/ 207 w 245"/>
                    <a:gd name="T7" fmla="*/ 100 h 254"/>
                    <a:gd name="T8" fmla="*/ 231 w 245"/>
                    <a:gd name="T9" fmla="*/ 76 h 254"/>
                    <a:gd name="T10" fmla="*/ 232 w 245"/>
                    <a:gd name="T11" fmla="*/ 64 h 254"/>
                    <a:gd name="T12" fmla="*/ 217 w 245"/>
                    <a:gd name="T13" fmla="*/ 43 h 254"/>
                    <a:gd name="T14" fmla="*/ 205 w 245"/>
                    <a:gd name="T15" fmla="*/ 40 h 254"/>
                    <a:gd name="T16" fmla="*/ 175 w 245"/>
                    <a:gd name="T17" fmla="*/ 55 h 254"/>
                    <a:gd name="T18" fmla="*/ 141 w 245"/>
                    <a:gd name="T19" fmla="*/ 40 h 254"/>
                    <a:gd name="T20" fmla="*/ 133 w 245"/>
                    <a:gd name="T21" fmla="*/ 7 h 254"/>
                    <a:gd name="T22" fmla="*/ 123 w 245"/>
                    <a:gd name="T23" fmla="*/ 1 h 254"/>
                    <a:gd name="T24" fmla="*/ 96 w 245"/>
                    <a:gd name="T25" fmla="*/ 3 h 254"/>
                    <a:gd name="T26" fmla="*/ 88 w 245"/>
                    <a:gd name="T27" fmla="*/ 12 h 254"/>
                    <a:gd name="T28" fmla="*/ 86 w 245"/>
                    <a:gd name="T29" fmla="*/ 46 h 254"/>
                    <a:gd name="T30" fmla="*/ 57 w 245"/>
                    <a:gd name="T31" fmla="*/ 68 h 254"/>
                    <a:gd name="T32" fmla="*/ 24 w 245"/>
                    <a:gd name="T33" fmla="*/ 59 h 254"/>
                    <a:gd name="T34" fmla="*/ 13 w 245"/>
                    <a:gd name="T35" fmla="*/ 64 h 254"/>
                    <a:gd name="T36" fmla="*/ 2 w 245"/>
                    <a:gd name="T37" fmla="*/ 88 h 254"/>
                    <a:gd name="T38" fmla="*/ 6 w 245"/>
                    <a:gd name="T39" fmla="*/ 99 h 254"/>
                    <a:gd name="T40" fmla="*/ 34 w 245"/>
                    <a:gd name="T41" fmla="*/ 118 h 254"/>
                    <a:gd name="T42" fmla="*/ 34 w 245"/>
                    <a:gd name="T43" fmla="*/ 136 h 254"/>
                    <a:gd name="T44" fmla="*/ 38 w 245"/>
                    <a:gd name="T45" fmla="*/ 155 h 254"/>
                    <a:gd name="T46" fmla="*/ 14 w 245"/>
                    <a:gd name="T47" fmla="*/ 179 h 254"/>
                    <a:gd name="T48" fmla="*/ 13 w 245"/>
                    <a:gd name="T49" fmla="*/ 190 h 254"/>
                    <a:gd name="T50" fmla="*/ 28 w 245"/>
                    <a:gd name="T51" fmla="*/ 212 h 254"/>
                    <a:gd name="T52" fmla="*/ 40 w 245"/>
                    <a:gd name="T53" fmla="*/ 215 h 254"/>
                    <a:gd name="T54" fmla="*/ 70 w 245"/>
                    <a:gd name="T55" fmla="*/ 199 h 254"/>
                    <a:gd name="T56" fmla="*/ 104 w 245"/>
                    <a:gd name="T57" fmla="*/ 214 h 254"/>
                    <a:gd name="T58" fmla="*/ 113 w 245"/>
                    <a:gd name="T59" fmla="*/ 247 h 254"/>
                    <a:gd name="T60" fmla="*/ 122 w 245"/>
                    <a:gd name="T61" fmla="*/ 254 h 254"/>
                    <a:gd name="T62" fmla="*/ 149 w 245"/>
                    <a:gd name="T63" fmla="*/ 251 h 254"/>
                    <a:gd name="T64" fmla="*/ 157 w 245"/>
                    <a:gd name="T65" fmla="*/ 243 h 254"/>
                    <a:gd name="T66" fmla="*/ 159 w 245"/>
                    <a:gd name="T67" fmla="*/ 209 h 254"/>
                    <a:gd name="T68" fmla="*/ 188 w 245"/>
                    <a:gd name="T69" fmla="*/ 187 h 254"/>
                    <a:gd name="T70" fmla="*/ 221 w 245"/>
                    <a:gd name="T71" fmla="*/ 196 h 254"/>
                    <a:gd name="T72" fmla="*/ 232 w 245"/>
                    <a:gd name="T73" fmla="*/ 191 h 254"/>
                    <a:gd name="T74" fmla="*/ 243 w 245"/>
                    <a:gd name="T75" fmla="*/ 167 h 254"/>
                    <a:gd name="T76" fmla="*/ 240 w 245"/>
                    <a:gd name="T77" fmla="*/ 155 h 254"/>
                    <a:gd name="T78" fmla="*/ 127 w 245"/>
                    <a:gd name="T79" fmla="*/ 174 h 254"/>
                    <a:gd name="T80" fmla="*/ 76 w 245"/>
                    <a:gd name="T81" fmla="*/ 132 h 254"/>
                    <a:gd name="T82" fmla="*/ 118 w 245"/>
                    <a:gd name="T83" fmla="*/ 80 h 254"/>
                    <a:gd name="T84" fmla="*/ 170 w 245"/>
                    <a:gd name="T85" fmla="*/ 123 h 254"/>
                    <a:gd name="T86" fmla="*/ 127 w 245"/>
                    <a:gd name="T87" fmla="*/ 174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45" h="254">
                      <a:moveTo>
                        <a:pt x="240" y="155"/>
                      </a:moveTo>
                      <a:cubicBezTo>
                        <a:pt x="211" y="137"/>
                        <a:pt x="211" y="137"/>
                        <a:pt x="211" y="137"/>
                      </a:cubicBezTo>
                      <a:cubicBezTo>
                        <a:pt x="212" y="131"/>
                        <a:pt x="212" y="124"/>
                        <a:pt x="211" y="118"/>
                      </a:cubicBezTo>
                      <a:cubicBezTo>
                        <a:pt x="210" y="112"/>
                        <a:pt x="209" y="106"/>
                        <a:pt x="207" y="100"/>
                      </a:cubicBezTo>
                      <a:cubicBezTo>
                        <a:pt x="231" y="76"/>
                        <a:pt x="231" y="76"/>
                        <a:pt x="231" y="76"/>
                      </a:cubicBezTo>
                      <a:cubicBezTo>
                        <a:pt x="234" y="73"/>
                        <a:pt x="235" y="68"/>
                        <a:pt x="232" y="64"/>
                      </a:cubicBezTo>
                      <a:cubicBezTo>
                        <a:pt x="217" y="43"/>
                        <a:pt x="217" y="43"/>
                        <a:pt x="217" y="43"/>
                      </a:cubicBezTo>
                      <a:cubicBezTo>
                        <a:pt x="214" y="39"/>
                        <a:pt x="209" y="38"/>
                        <a:pt x="205" y="40"/>
                      </a:cubicBezTo>
                      <a:cubicBezTo>
                        <a:pt x="175" y="55"/>
                        <a:pt x="175" y="55"/>
                        <a:pt x="175" y="55"/>
                      </a:cubicBezTo>
                      <a:cubicBezTo>
                        <a:pt x="165" y="48"/>
                        <a:pt x="154" y="43"/>
                        <a:pt x="141" y="40"/>
                      </a:cubicBezTo>
                      <a:cubicBezTo>
                        <a:pt x="133" y="7"/>
                        <a:pt x="133" y="7"/>
                        <a:pt x="133" y="7"/>
                      </a:cubicBezTo>
                      <a:cubicBezTo>
                        <a:pt x="132" y="3"/>
                        <a:pt x="127" y="0"/>
                        <a:pt x="123" y="1"/>
                      </a:cubicBezTo>
                      <a:cubicBezTo>
                        <a:pt x="96" y="3"/>
                        <a:pt x="96" y="3"/>
                        <a:pt x="96" y="3"/>
                      </a:cubicBezTo>
                      <a:cubicBezTo>
                        <a:pt x="92" y="4"/>
                        <a:pt x="89" y="8"/>
                        <a:pt x="88" y="12"/>
                      </a:cubicBezTo>
                      <a:cubicBezTo>
                        <a:pt x="86" y="46"/>
                        <a:pt x="86" y="46"/>
                        <a:pt x="86" y="46"/>
                      </a:cubicBezTo>
                      <a:cubicBezTo>
                        <a:pt x="75" y="51"/>
                        <a:pt x="65" y="59"/>
                        <a:pt x="57" y="68"/>
                      </a:cubicBezTo>
                      <a:cubicBezTo>
                        <a:pt x="24" y="59"/>
                        <a:pt x="24" y="59"/>
                        <a:pt x="24" y="59"/>
                      </a:cubicBezTo>
                      <a:cubicBezTo>
                        <a:pt x="20" y="58"/>
                        <a:pt x="15" y="60"/>
                        <a:pt x="13" y="64"/>
                      </a:cubicBezTo>
                      <a:cubicBezTo>
                        <a:pt x="2" y="88"/>
                        <a:pt x="2" y="88"/>
                        <a:pt x="2" y="88"/>
                      </a:cubicBezTo>
                      <a:cubicBezTo>
                        <a:pt x="0" y="92"/>
                        <a:pt x="2" y="97"/>
                        <a:pt x="6" y="99"/>
                      </a:cubicBezTo>
                      <a:cubicBezTo>
                        <a:pt x="34" y="118"/>
                        <a:pt x="34" y="118"/>
                        <a:pt x="34" y="118"/>
                      </a:cubicBezTo>
                      <a:cubicBezTo>
                        <a:pt x="34" y="124"/>
                        <a:pt x="34" y="130"/>
                        <a:pt x="34" y="136"/>
                      </a:cubicBezTo>
                      <a:cubicBezTo>
                        <a:pt x="35" y="143"/>
                        <a:pt x="36" y="149"/>
                        <a:pt x="38" y="155"/>
                      </a:cubicBezTo>
                      <a:cubicBezTo>
                        <a:pt x="14" y="179"/>
                        <a:pt x="14" y="179"/>
                        <a:pt x="14" y="179"/>
                      </a:cubicBezTo>
                      <a:cubicBezTo>
                        <a:pt x="11" y="182"/>
                        <a:pt x="10" y="187"/>
                        <a:pt x="13" y="190"/>
                      </a:cubicBezTo>
                      <a:cubicBezTo>
                        <a:pt x="28" y="212"/>
                        <a:pt x="28" y="212"/>
                        <a:pt x="28" y="212"/>
                      </a:cubicBezTo>
                      <a:cubicBezTo>
                        <a:pt x="31" y="215"/>
                        <a:pt x="36" y="217"/>
                        <a:pt x="40" y="215"/>
                      </a:cubicBezTo>
                      <a:cubicBezTo>
                        <a:pt x="70" y="199"/>
                        <a:pt x="70" y="199"/>
                        <a:pt x="70" y="199"/>
                      </a:cubicBezTo>
                      <a:cubicBezTo>
                        <a:pt x="80" y="206"/>
                        <a:pt x="92" y="212"/>
                        <a:pt x="104" y="214"/>
                      </a:cubicBezTo>
                      <a:cubicBezTo>
                        <a:pt x="113" y="247"/>
                        <a:pt x="113" y="247"/>
                        <a:pt x="113" y="247"/>
                      </a:cubicBezTo>
                      <a:cubicBezTo>
                        <a:pt x="114" y="251"/>
                        <a:pt x="118" y="254"/>
                        <a:pt x="122" y="254"/>
                      </a:cubicBezTo>
                      <a:cubicBezTo>
                        <a:pt x="149" y="251"/>
                        <a:pt x="149" y="251"/>
                        <a:pt x="149" y="251"/>
                      </a:cubicBezTo>
                      <a:cubicBezTo>
                        <a:pt x="153" y="251"/>
                        <a:pt x="157" y="247"/>
                        <a:pt x="157" y="243"/>
                      </a:cubicBezTo>
                      <a:cubicBezTo>
                        <a:pt x="159" y="209"/>
                        <a:pt x="159" y="209"/>
                        <a:pt x="159" y="209"/>
                      </a:cubicBezTo>
                      <a:cubicBezTo>
                        <a:pt x="170" y="203"/>
                        <a:pt x="180" y="196"/>
                        <a:pt x="188" y="187"/>
                      </a:cubicBezTo>
                      <a:cubicBezTo>
                        <a:pt x="221" y="196"/>
                        <a:pt x="221" y="196"/>
                        <a:pt x="221" y="196"/>
                      </a:cubicBezTo>
                      <a:cubicBezTo>
                        <a:pt x="226" y="197"/>
                        <a:pt x="230" y="195"/>
                        <a:pt x="232" y="191"/>
                      </a:cubicBezTo>
                      <a:cubicBezTo>
                        <a:pt x="243" y="167"/>
                        <a:pt x="243" y="167"/>
                        <a:pt x="243" y="167"/>
                      </a:cubicBezTo>
                      <a:cubicBezTo>
                        <a:pt x="245" y="163"/>
                        <a:pt x="243" y="158"/>
                        <a:pt x="240" y="155"/>
                      </a:cubicBezTo>
                      <a:close/>
                      <a:moveTo>
                        <a:pt x="127" y="174"/>
                      </a:moveTo>
                      <a:cubicBezTo>
                        <a:pt x="102" y="177"/>
                        <a:pt x="78" y="158"/>
                        <a:pt x="76" y="132"/>
                      </a:cubicBezTo>
                      <a:cubicBezTo>
                        <a:pt x="73" y="106"/>
                        <a:pt x="92" y="83"/>
                        <a:pt x="118" y="80"/>
                      </a:cubicBezTo>
                      <a:cubicBezTo>
                        <a:pt x="144" y="78"/>
                        <a:pt x="167" y="97"/>
                        <a:pt x="170" y="123"/>
                      </a:cubicBezTo>
                      <a:cubicBezTo>
                        <a:pt x="172" y="148"/>
                        <a:pt x="153" y="172"/>
                        <a:pt x="127" y="1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  <p:sp>
              <p:nvSpPr>
                <p:cNvPr id="157" name="Freeform 204">
                  <a:extLst>
                    <a:ext uri="{FF2B5EF4-FFF2-40B4-BE49-F238E27FC236}">
                      <a16:creationId xmlns:a16="http://schemas.microsoft.com/office/drawing/2014/main" xmlns="" id="{681B927A-6790-451F-86B7-7A0902074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900363" y="5572125"/>
                  <a:ext cx="317500" cy="319088"/>
                </a:xfrm>
                <a:custGeom>
                  <a:avLst/>
                  <a:gdLst>
                    <a:gd name="T0" fmla="*/ 413 w 414"/>
                    <a:gd name="T1" fmla="*/ 171 h 415"/>
                    <a:gd name="T2" fmla="*/ 398 w 414"/>
                    <a:gd name="T3" fmla="*/ 124 h 415"/>
                    <a:gd name="T4" fmla="*/ 385 w 414"/>
                    <a:gd name="T5" fmla="*/ 116 h 415"/>
                    <a:gd name="T6" fmla="*/ 331 w 414"/>
                    <a:gd name="T7" fmla="*/ 125 h 415"/>
                    <a:gd name="T8" fmla="*/ 312 w 414"/>
                    <a:gd name="T9" fmla="*/ 102 h 415"/>
                    <a:gd name="T10" fmla="*/ 332 w 414"/>
                    <a:gd name="T11" fmla="*/ 51 h 415"/>
                    <a:gd name="T12" fmla="*/ 327 w 414"/>
                    <a:gd name="T13" fmla="*/ 36 h 415"/>
                    <a:gd name="T14" fmla="*/ 283 w 414"/>
                    <a:gd name="T15" fmla="*/ 13 h 415"/>
                    <a:gd name="T16" fmla="*/ 268 w 414"/>
                    <a:gd name="T17" fmla="*/ 17 h 415"/>
                    <a:gd name="T18" fmla="*/ 236 w 414"/>
                    <a:gd name="T19" fmla="*/ 62 h 415"/>
                    <a:gd name="T20" fmla="*/ 207 w 414"/>
                    <a:gd name="T21" fmla="*/ 59 h 415"/>
                    <a:gd name="T22" fmla="*/ 184 w 414"/>
                    <a:gd name="T23" fmla="*/ 8 h 415"/>
                    <a:gd name="T24" fmla="*/ 171 w 414"/>
                    <a:gd name="T25" fmla="*/ 2 h 415"/>
                    <a:gd name="T26" fmla="*/ 124 w 414"/>
                    <a:gd name="T27" fmla="*/ 16 h 415"/>
                    <a:gd name="T28" fmla="*/ 116 w 414"/>
                    <a:gd name="T29" fmla="*/ 29 h 415"/>
                    <a:gd name="T30" fmla="*/ 125 w 414"/>
                    <a:gd name="T31" fmla="*/ 84 h 415"/>
                    <a:gd name="T32" fmla="*/ 102 w 414"/>
                    <a:gd name="T33" fmla="*/ 102 h 415"/>
                    <a:gd name="T34" fmla="*/ 50 w 414"/>
                    <a:gd name="T35" fmla="*/ 83 h 415"/>
                    <a:gd name="T36" fmla="*/ 36 w 414"/>
                    <a:gd name="T37" fmla="*/ 88 h 415"/>
                    <a:gd name="T38" fmla="*/ 13 w 414"/>
                    <a:gd name="T39" fmla="*/ 131 h 415"/>
                    <a:gd name="T40" fmla="*/ 16 w 414"/>
                    <a:gd name="T41" fmla="*/ 146 h 415"/>
                    <a:gd name="T42" fmla="*/ 61 w 414"/>
                    <a:gd name="T43" fmla="*/ 178 h 415"/>
                    <a:gd name="T44" fmla="*/ 58 w 414"/>
                    <a:gd name="T45" fmla="*/ 208 h 415"/>
                    <a:gd name="T46" fmla="*/ 8 w 414"/>
                    <a:gd name="T47" fmla="*/ 230 h 415"/>
                    <a:gd name="T48" fmla="*/ 2 w 414"/>
                    <a:gd name="T49" fmla="*/ 244 h 415"/>
                    <a:gd name="T50" fmla="*/ 16 w 414"/>
                    <a:gd name="T51" fmla="*/ 291 h 415"/>
                    <a:gd name="T52" fmla="*/ 29 w 414"/>
                    <a:gd name="T53" fmla="*/ 299 h 415"/>
                    <a:gd name="T54" fmla="*/ 83 w 414"/>
                    <a:gd name="T55" fmla="*/ 290 h 415"/>
                    <a:gd name="T56" fmla="*/ 102 w 414"/>
                    <a:gd name="T57" fmla="*/ 313 h 415"/>
                    <a:gd name="T58" fmla="*/ 82 w 414"/>
                    <a:gd name="T59" fmla="*/ 364 h 415"/>
                    <a:gd name="T60" fmla="*/ 88 w 414"/>
                    <a:gd name="T61" fmla="*/ 379 h 415"/>
                    <a:gd name="T62" fmla="*/ 131 w 414"/>
                    <a:gd name="T63" fmla="*/ 402 h 415"/>
                    <a:gd name="T64" fmla="*/ 146 w 414"/>
                    <a:gd name="T65" fmla="*/ 398 h 415"/>
                    <a:gd name="T66" fmla="*/ 178 w 414"/>
                    <a:gd name="T67" fmla="*/ 353 h 415"/>
                    <a:gd name="T68" fmla="*/ 207 w 414"/>
                    <a:gd name="T69" fmla="*/ 356 h 415"/>
                    <a:gd name="T70" fmla="*/ 230 w 414"/>
                    <a:gd name="T71" fmla="*/ 407 h 415"/>
                    <a:gd name="T72" fmla="*/ 244 w 414"/>
                    <a:gd name="T73" fmla="*/ 413 h 415"/>
                    <a:gd name="T74" fmla="*/ 291 w 414"/>
                    <a:gd name="T75" fmla="*/ 399 h 415"/>
                    <a:gd name="T76" fmla="*/ 299 w 414"/>
                    <a:gd name="T77" fmla="*/ 386 h 415"/>
                    <a:gd name="T78" fmla="*/ 290 w 414"/>
                    <a:gd name="T79" fmla="*/ 331 h 415"/>
                    <a:gd name="T80" fmla="*/ 312 w 414"/>
                    <a:gd name="T81" fmla="*/ 312 h 415"/>
                    <a:gd name="T82" fmla="*/ 364 w 414"/>
                    <a:gd name="T83" fmla="*/ 332 h 415"/>
                    <a:gd name="T84" fmla="*/ 378 w 414"/>
                    <a:gd name="T85" fmla="*/ 327 h 415"/>
                    <a:gd name="T86" fmla="*/ 401 w 414"/>
                    <a:gd name="T87" fmla="*/ 284 h 415"/>
                    <a:gd name="T88" fmla="*/ 398 w 414"/>
                    <a:gd name="T89" fmla="*/ 269 h 415"/>
                    <a:gd name="T90" fmla="*/ 353 w 414"/>
                    <a:gd name="T91" fmla="*/ 237 h 415"/>
                    <a:gd name="T92" fmla="*/ 356 w 414"/>
                    <a:gd name="T93" fmla="*/ 207 h 415"/>
                    <a:gd name="T94" fmla="*/ 406 w 414"/>
                    <a:gd name="T95" fmla="*/ 185 h 415"/>
                    <a:gd name="T96" fmla="*/ 413 w 414"/>
                    <a:gd name="T97" fmla="*/ 171 h 415"/>
                    <a:gd name="T98" fmla="*/ 233 w 414"/>
                    <a:gd name="T99" fmla="*/ 293 h 415"/>
                    <a:gd name="T100" fmla="*/ 122 w 414"/>
                    <a:gd name="T101" fmla="*/ 233 h 415"/>
                    <a:gd name="T102" fmla="*/ 181 w 414"/>
                    <a:gd name="T103" fmla="*/ 122 h 415"/>
                    <a:gd name="T104" fmla="*/ 293 w 414"/>
                    <a:gd name="T105" fmla="*/ 182 h 415"/>
                    <a:gd name="T106" fmla="*/ 233 w 414"/>
                    <a:gd name="T107" fmla="*/ 293 h 4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414" h="415">
                      <a:moveTo>
                        <a:pt x="413" y="171"/>
                      </a:moveTo>
                      <a:cubicBezTo>
                        <a:pt x="398" y="124"/>
                        <a:pt x="398" y="124"/>
                        <a:pt x="398" y="124"/>
                      </a:cubicBezTo>
                      <a:cubicBezTo>
                        <a:pt x="397" y="119"/>
                        <a:pt x="391" y="115"/>
                        <a:pt x="385" y="116"/>
                      </a:cubicBezTo>
                      <a:cubicBezTo>
                        <a:pt x="331" y="125"/>
                        <a:pt x="331" y="125"/>
                        <a:pt x="331" y="125"/>
                      </a:cubicBezTo>
                      <a:cubicBezTo>
                        <a:pt x="325" y="117"/>
                        <a:pt x="319" y="109"/>
                        <a:pt x="312" y="102"/>
                      </a:cubicBezTo>
                      <a:cubicBezTo>
                        <a:pt x="332" y="51"/>
                        <a:pt x="332" y="51"/>
                        <a:pt x="332" y="51"/>
                      </a:cubicBezTo>
                      <a:cubicBezTo>
                        <a:pt x="334" y="45"/>
                        <a:pt x="332" y="39"/>
                        <a:pt x="327" y="36"/>
                      </a:cubicBezTo>
                      <a:cubicBezTo>
                        <a:pt x="283" y="13"/>
                        <a:pt x="283" y="13"/>
                        <a:pt x="283" y="13"/>
                      </a:cubicBezTo>
                      <a:cubicBezTo>
                        <a:pt x="278" y="10"/>
                        <a:pt x="272" y="12"/>
                        <a:pt x="268" y="17"/>
                      </a:cubicBezTo>
                      <a:cubicBezTo>
                        <a:pt x="236" y="62"/>
                        <a:pt x="236" y="62"/>
                        <a:pt x="236" y="62"/>
                      </a:cubicBezTo>
                      <a:cubicBezTo>
                        <a:pt x="227" y="60"/>
                        <a:pt x="217" y="59"/>
                        <a:pt x="207" y="59"/>
                      </a:cubicBezTo>
                      <a:cubicBezTo>
                        <a:pt x="184" y="8"/>
                        <a:pt x="184" y="8"/>
                        <a:pt x="184" y="8"/>
                      </a:cubicBezTo>
                      <a:cubicBezTo>
                        <a:pt x="182" y="3"/>
                        <a:pt x="176" y="0"/>
                        <a:pt x="171" y="2"/>
                      </a:cubicBezTo>
                      <a:cubicBezTo>
                        <a:pt x="124" y="16"/>
                        <a:pt x="124" y="16"/>
                        <a:pt x="124" y="16"/>
                      </a:cubicBezTo>
                      <a:cubicBezTo>
                        <a:pt x="118" y="18"/>
                        <a:pt x="115" y="24"/>
                        <a:pt x="116" y="29"/>
                      </a:cubicBezTo>
                      <a:cubicBezTo>
                        <a:pt x="125" y="84"/>
                        <a:pt x="125" y="84"/>
                        <a:pt x="125" y="84"/>
                      </a:cubicBezTo>
                      <a:cubicBezTo>
                        <a:pt x="116" y="89"/>
                        <a:pt x="109" y="95"/>
                        <a:pt x="102" y="102"/>
                      </a:cubicBezTo>
                      <a:cubicBezTo>
                        <a:pt x="50" y="83"/>
                        <a:pt x="50" y="83"/>
                        <a:pt x="50" y="83"/>
                      </a:cubicBezTo>
                      <a:cubicBezTo>
                        <a:pt x="45" y="81"/>
                        <a:pt x="39" y="83"/>
                        <a:pt x="36" y="88"/>
                      </a:cubicBezTo>
                      <a:cubicBezTo>
                        <a:pt x="13" y="131"/>
                        <a:pt x="13" y="131"/>
                        <a:pt x="13" y="131"/>
                      </a:cubicBezTo>
                      <a:cubicBezTo>
                        <a:pt x="10" y="136"/>
                        <a:pt x="12" y="143"/>
                        <a:pt x="16" y="146"/>
                      </a:cubicBezTo>
                      <a:cubicBezTo>
                        <a:pt x="61" y="178"/>
                        <a:pt x="61" y="178"/>
                        <a:pt x="61" y="178"/>
                      </a:cubicBezTo>
                      <a:cubicBezTo>
                        <a:pt x="59" y="188"/>
                        <a:pt x="58" y="198"/>
                        <a:pt x="58" y="208"/>
                      </a:cubicBezTo>
                      <a:cubicBezTo>
                        <a:pt x="8" y="230"/>
                        <a:pt x="8" y="230"/>
                        <a:pt x="8" y="230"/>
                      </a:cubicBezTo>
                      <a:cubicBezTo>
                        <a:pt x="3" y="232"/>
                        <a:pt x="0" y="239"/>
                        <a:pt x="2" y="244"/>
                      </a:cubicBezTo>
                      <a:cubicBezTo>
                        <a:pt x="16" y="291"/>
                        <a:pt x="16" y="291"/>
                        <a:pt x="16" y="291"/>
                      </a:cubicBezTo>
                      <a:cubicBezTo>
                        <a:pt x="18" y="296"/>
                        <a:pt x="23" y="300"/>
                        <a:pt x="29" y="299"/>
                      </a:cubicBezTo>
                      <a:cubicBezTo>
                        <a:pt x="83" y="290"/>
                        <a:pt x="83" y="290"/>
                        <a:pt x="83" y="290"/>
                      </a:cubicBezTo>
                      <a:cubicBezTo>
                        <a:pt x="89" y="298"/>
                        <a:pt x="95" y="306"/>
                        <a:pt x="102" y="313"/>
                      </a:cubicBezTo>
                      <a:cubicBezTo>
                        <a:pt x="82" y="364"/>
                        <a:pt x="82" y="364"/>
                        <a:pt x="82" y="364"/>
                      </a:cubicBezTo>
                      <a:cubicBezTo>
                        <a:pt x="80" y="370"/>
                        <a:pt x="83" y="376"/>
                        <a:pt x="88" y="379"/>
                      </a:cubicBezTo>
                      <a:cubicBezTo>
                        <a:pt x="131" y="402"/>
                        <a:pt x="131" y="402"/>
                        <a:pt x="131" y="402"/>
                      </a:cubicBezTo>
                      <a:cubicBezTo>
                        <a:pt x="136" y="404"/>
                        <a:pt x="143" y="403"/>
                        <a:pt x="146" y="398"/>
                      </a:cubicBezTo>
                      <a:cubicBezTo>
                        <a:pt x="178" y="353"/>
                        <a:pt x="178" y="353"/>
                        <a:pt x="178" y="353"/>
                      </a:cubicBezTo>
                      <a:cubicBezTo>
                        <a:pt x="187" y="355"/>
                        <a:pt x="197" y="356"/>
                        <a:pt x="207" y="356"/>
                      </a:cubicBezTo>
                      <a:cubicBezTo>
                        <a:pt x="230" y="407"/>
                        <a:pt x="230" y="407"/>
                        <a:pt x="230" y="407"/>
                      </a:cubicBezTo>
                      <a:cubicBezTo>
                        <a:pt x="232" y="412"/>
                        <a:pt x="238" y="415"/>
                        <a:pt x="244" y="413"/>
                      </a:cubicBezTo>
                      <a:cubicBezTo>
                        <a:pt x="291" y="399"/>
                        <a:pt x="291" y="399"/>
                        <a:pt x="291" y="399"/>
                      </a:cubicBezTo>
                      <a:cubicBezTo>
                        <a:pt x="296" y="397"/>
                        <a:pt x="300" y="391"/>
                        <a:pt x="299" y="386"/>
                      </a:cubicBezTo>
                      <a:cubicBezTo>
                        <a:pt x="290" y="331"/>
                        <a:pt x="290" y="331"/>
                        <a:pt x="290" y="331"/>
                      </a:cubicBezTo>
                      <a:cubicBezTo>
                        <a:pt x="298" y="326"/>
                        <a:pt x="306" y="319"/>
                        <a:pt x="312" y="312"/>
                      </a:cubicBezTo>
                      <a:cubicBezTo>
                        <a:pt x="364" y="332"/>
                        <a:pt x="364" y="332"/>
                        <a:pt x="364" y="332"/>
                      </a:cubicBezTo>
                      <a:cubicBezTo>
                        <a:pt x="369" y="334"/>
                        <a:pt x="376" y="332"/>
                        <a:pt x="378" y="327"/>
                      </a:cubicBezTo>
                      <a:cubicBezTo>
                        <a:pt x="401" y="284"/>
                        <a:pt x="401" y="284"/>
                        <a:pt x="401" y="284"/>
                      </a:cubicBezTo>
                      <a:cubicBezTo>
                        <a:pt x="404" y="279"/>
                        <a:pt x="403" y="272"/>
                        <a:pt x="398" y="269"/>
                      </a:cubicBezTo>
                      <a:cubicBezTo>
                        <a:pt x="353" y="237"/>
                        <a:pt x="353" y="237"/>
                        <a:pt x="353" y="237"/>
                      </a:cubicBezTo>
                      <a:cubicBezTo>
                        <a:pt x="355" y="227"/>
                        <a:pt x="356" y="217"/>
                        <a:pt x="356" y="207"/>
                      </a:cubicBezTo>
                      <a:cubicBezTo>
                        <a:pt x="406" y="185"/>
                        <a:pt x="406" y="185"/>
                        <a:pt x="406" y="185"/>
                      </a:cubicBezTo>
                      <a:cubicBezTo>
                        <a:pt x="411" y="182"/>
                        <a:pt x="414" y="176"/>
                        <a:pt x="413" y="171"/>
                      </a:cubicBezTo>
                      <a:close/>
                      <a:moveTo>
                        <a:pt x="233" y="293"/>
                      </a:moveTo>
                      <a:cubicBezTo>
                        <a:pt x="186" y="307"/>
                        <a:pt x="136" y="280"/>
                        <a:pt x="122" y="233"/>
                      </a:cubicBezTo>
                      <a:cubicBezTo>
                        <a:pt x="108" y="186"/>
                        <a:pt x="134" y="136"/>
                        <a:pt x="181" y="122"/>
                      </a:cubicBezTo>
                      <a:cubicBezTo>
                        <a:pt x="228" y="108"/>
                        <a:pt x="278" y="134"/>
                        <a:pt x="293" y="182"/>
                      </a:cubicBezTo>
                      <a:cubicBezTo>
                        <a:pt x="307" y="229"/>
                        <a:pt x="280" y="278"/>
                        <a:pt x="233" y="29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</p:grpSp>
        </p:grpSp>
        <p:grpSp>
          <p:nvGrpSpPr>
            <p:cNvPr id="2" name="组合 1"/>
            <p:cNvGrpSpPr/>
            <p:nvPr/>
          </p:nvGrpSpPr>
          <p:grpSpPr>
            <a:xfrm>
              <a:off x="4759246" y="1831134"/>
              <a:ext cx="641273" cy="641273"/>
              <a:chOff x="4800388" y="657487"/>
              <a:chExt cx="641273" cy="641273"/>
            </a:xfrm>
          </p:grpSpPr>
          <p:sp>
            <p:nvSpPr>
              <p:cNvPr id="135" name="Oval 36">
                <a:extLst>
                  <a:ext uri="{FF2B5EF4-FFF2-40B4-BE49-F238E27FC236}">
                    <a16:creationId xmlns:a16="http://schemas.microsoft.com/office/drawing/2014/main" xmlns="" id="{1005A1C6-151E-4623-874F-3CB8D5A887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00388" y="657487"/>
                <a:ext cx="641273" cy="641273"/>
              </a:xfrm>
              <a:prstGeom prst="ellipse">
                <a:avLst/>
              </a:prstGeom>
              <a:solidFill>
                <a:srgbClr val="6E6E6E"/>
              </a:solidFill>
              <a:ln>
                <a:noFill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58" name="Group 216">
                <a:extLst>
                  <a:ext uri="{FF2B5EF4-FFF2-40B4-BE49-F238E27FC236}">
                    <a16:creationId xmlns:a16="http://schemas.microsoft.com/office/drawing/2014/main" xmlns="" id="{D022DBF9-53FF-44C6-AA1A-490B8C09BB8C}"/>
                  </a:ext>
                </a:extLst>
              </p:cNvPr>
              <p:cNvGrpSpPr/>
              <p:nvPr/>
            </p:nvGrpSpPr>
            <p:grpSpPr>
              <a:xfrm>
                <a:off x="4880735" y="810954"/>
                <a:ext cx="413177" cy="334337"/>
                <a:chOff x="1209675" y="6354763"/>
                <a:chExt cx="449263" cy="363538"/>
              </a:xfrm>
              <a:solidFill>
                <a:srgbClr val="FFFFFF"/>
              </a:solidFill>
            </p:grpSpPr>
            <p:sp>
              <p:nvSpPr>
                <p:cNvPr id="159" name="Freeform 205">
                  <a:extLst>
                    <a:ext uri="{FF2B5EF4-FFF2-40B4-BE49-F238E27FC236}">
                      <a16:creationId xmlns:a16="http://schemas.microsoft.com/office/drawing/2014/main" xmlns="" id="{7CE650F8-8319-44B8-8976-F7CF638814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60513" y="6529388"/>
                  <a:ext cx="96838" cy="188913"/>
                </a:xfrm>
                <a:custGeom>
                  <a:avLst/>
                  <a:gdLst>
                    <a:gd name="T0" fmla="*/ 31 w 126"/>
                    <a:gd name="T1" fmla="*/ 0 h 245"/>
                    <a:gd name="T2" fmla="*/ 0 w 126"/>
                    <a:gd name="T3" fmla="*/ 39 h 245"/>
                    <a:gd name="T4" fmla="*/ 0 w 126"/>
                    <a:gd name="T5" fmla="*/ 245 h 245"/>
                    <a:gd name="T6" fmla="*/ 126 w 126"/>
                    <a:gd name="T7" fmla="*/ 245 h 245"/>
                    <a:gd name="T8" fmla="*/ 125 w 126"/>
                    <a:gd name="T9" fmla="*/ 74 h 245"/>
                    <a:gd name="T10" fmla="*/ 31 w 126"/>
                    <a:gd name="T11" fmla="*/ 0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6" h="245">
                      <a:moveTo>
                        <a:pt x="31" y="0"/>
                      </a:move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245"/>
                        <a:pt x="0" y="245"/>
                        <a:pt x="0" y="245"/>
                      </a:cubicBezTo>
                      <a:cubicBezTo>
                        <a:pt x="126" y="245"/>
                        <a:pt x="126" y="245"/>
                        <a:pt x="126" y="245"/>
                      </a:cubicBezTo>
                      <a:cubicBezTo>
                        <a:pt x="125" y="74"/>
                        <a:pt x="125" y="74"/>
                        <a:pt x="125" y="74"/>
                      </a:cubicBezTo>
                      <a:cubicBezTo>
                        <a:pt x="99" y="52"/>
                        <a:pt x="31" y="0"/>
                        <a:pt x="3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  <p:sp>
              <p:nvSpPr>
                <p:cNvPr id="160" name="Freeform 207">
                  <a:extLst>
                    <a:ext uri="{FF2B5EF4-FFF2-40B4-BE49-F238E27FC236}">
                      <a16:creationId xmlns:a16="http://schemas.microsoft.com/office/drawing/2014/main" xmlns="" id="{28B6AAEA-8D82-46EF-93E8-D01A54673F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9675" y="6354763"/>
                  <a:ext cx="449263" cy="339725"/>
                </a:xfrm>
                <a:custGeom>
                  <a:avLst/>
                  <a:gdLst>
                    <a:gd name="T0" fmla="*/ 236 w 585"/>
                    <a:gd name="T1" fmla="*/ 248 h 442"/>
                    <a:gd name="T2" fmla="*/ 76 w 585"/>
                    <a:gd name="T3" fmla="*/ 428 h 442"/>
                    <a:gd name="T4" fmla="*/ 46 w 585"/>
                    <a:gd name="T5" fmla="*/ 442 h 442"/>
                    <a:gd name="T6" fmla="*/ 18 w 585"/>
                    <a:gd name="T7" fmla="*/ 432 h 442"/>
                    <a:gd name="T8" fmla="*/ 15 w 585"/>
                    <a:gd name="T9" fmla="*/ 374 h 442"/>
                    <a:gd name="T10" fmla="*/ 206 w 585"/>
                    <a:gd name="T11" fmla="*/ 158 h 442"/>
                    <a:gd name="T12" fmla="*/ 237 w 585"/>
                    <a:gd name="T13" fmla="*/ 144 h 442"/>
                    <a:gd name="T14" fmla="*/ 268 w 585"/>
                    <a:gd name="T15" fmla="*/ 158 h 442"/>
                    <a:gd name="T16" fmla="*/ 323 w 585"/>
                    <a:gd name="T17" fmla="*/ 224 h 442"/>
                    <a:gd name="T18" fmla="*/ 425 w 585"/>
                    <a:gd name="T19" fmla="*/ 101 h 442"/>
                    <a:gd name="T20" fmla="*/ 330 w 585"/>
                    <a:gd name="T21" fmla="*/ 19 h 442"/>
                    <a:gd name="T22" fmla="*/ 566 w 585"/>
                    <a:gd name="T23" fmla="*/ 0 h 442"/>
                    <a:gd name="T24" fmla="*/ 585 w 585"/>
                    <a:gd name="T25" fmla="*/ 239 h 442"/>
                    <a:gd name="T26" fmla="*/ 487 w 585"/>
                    <a:gd name="T27" fmla="*/ 154 h 442"/>
                    <a:gd name="T28" fmla="*/ 355 w 585"/>
                    <a:gd name="T29" fmla="*/ 314 h 442"/>
                    <a:gd name="T30" fmla="*/ 324 w 585"/>
                    <a:gd name="T31" fmla="*/ 329 h 442"/>
                    <a:gd name="T32" fmla="*/ 292 w 585"/>
                    <a:gd name="T33" fmla="*/ 314 h 442"/>
                    <a:gd name="T34" fmla="*/ 236 w 585"/>
                    <a:gd name="T35" fmla="*/ 248 h 4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85" h="442">
                      <a:moveTo>
                        <a:pt x="236" y="248"/>
                      </a:moveTo>
                      <a:cubicBezTo>
                        <a:pt x="76" y="428"/>
                        <a:pt x="76" y="428"/>
                        <a:pt x="76" y="428"/>
                      </a:cubicBezTo>
                      <a:cubicBezTo>
                        <a:pt x="68" y="438"/>
                        <a:pt x="57" y="442"/>
                        <a:pt x="46" y="442"/>
                      </a:cubicBezTo>
                      <a:cubicBezTo>
                        <a:pt x="36" y="442"/>
                        <a:pt x="26" y="439"/>
                        <a:pt x="18" y="432"/>
                      </a:cubicBezTo>
                      <a:cubicBezTo>
                        <a:pt x="1" y="417"/>
                        <a:pt x="0" y="391"/>
                        <a:pt x="15" y="374"/>
                      </a:cubicBezTo>
                      <a:cubicBezTo>
                        <a:pt x="206" y="158"/>
                        <a:pt x="206" y="158"/>
                        <a:pt x="206" y="158"/>
                      </a:cubicBezTo>
                      <a:cubicBezTo>
                        <a:pt x="214" y="149"/>
                        <a:pt x="225" y="143"/>
                        <a:pt x="237" y="144"/>
                      </a:cubicBezTo>
                      <a:cubicBezTo>
                        <a:pt x="249" y="144"/>
                        <a:pt x="260" y="149"/>
                        <a:pt x="268" y="158"/>
                      </a:cubicBezTo>
                      <a:cubicBezTo>
                        <a:pt x="323" y="224"/>
                        <a:pt x="323" y="224"/>
                        <a:pt x="323" y="224"/>
                      </a:cubicBezTo>
                      <a:cubicBezTo>
                        <a:pt x="425" y="101"/>
                        <a:pt x="425" y="101"/>
                        <a:pt x="425" y="101"/>
                      </a:cubicBezTo>
                      <a:cubicBezTo>
                        <a:pt x="330" y="19"/>
                        <a:pt x="330" y="19"/>
                        <a:pt x="330" y="19"/>
                      </a:cubicBezTo>
                      <a:cubicBezTo>
                        <a:pt x="566" y="0"/>
                        <a:pt x="566" y="0"/>
                        <a:pt x="566" y="0"/>
                      </a:cubicBezTo>
                      <a:cubicBezTo>
                        <a:pt x="585" y="239"/>
                        <a:pt x="585" y="239"/>
                        <a:pt x="585" y="239"/>
                      </a:cubicBezTo>
                      <a:cubicBezTo>
                        <a:pt x="487" y="154"/>
                        <a:pt x="487" y="154"/>
                        <a:pt x="487" y="154"/>
                      </a:cubicBezTo>
                      <a:cubicBezTo>
                        <a:pt x="355" y="314"/>
                        <a:pt x="355" y="314"/>
                        <a:pt x="355" y="314"/>
                      </a:cubicBezTo>
                      <a:cubicBezTo>
                        <a:pt x="348" y="323"/>
                        <a:pt x="336" y="329"/>
                        <a:pt x="324" y="329"/>
                      </a:cubicBezTo>
                      <a:cubicBezTo>
                        <a:pt x="311" y="329"/>
                        <a:pt x="300" y="324"/>
                        <a:pt x="292" y="314"/>
                      </a:cubicBezTo>
                      <a:lnTo>
                        <a:pt x="236" y="24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  <p:sp>
              <p:nvSpPr>
                <p:cNvPr id="161" name="Freeform 208">
                  <a:extLst>
                    <a:ext uri="{FF2B5EF4-FFF2-40B4-BE49-F238E27FC236}">
                      <a16:creationId xmlns:a16="http://schemas.microsoft.com/office/drawing/2014/main" xmlns="" id="{33335B4D-7A73-435F-B254-74F04A0871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17638" y="6589713"/>
                  <a:ext cx="119063" cy="127000"/>
                </a:xfrm>
                <a:custGeom>
                  <a:avLst/>
                  <a:gdLst>
                    <a:gd name="T0" fmla="*/ 98 w 153"/>
                    <a:gd name="T1" fmla="*/ 64 h 167"/>
                    <a:gd name="T2" fmla="*/ 62 w 153"/>
                    <a:gd name="T3" fmla="*/ 83 h 167"/>
                    <a:gd name="T4" fmla="*/ 1 w 153"/>
                    <a:gd name="T5" fmla="*/ 56 h 167"/>
                    <a:gd name="T6" fmla="*/ 0 w 153"/>
                    <a:gd name="T7" fmla="*/ 167 h 167"/>
                    <a:gd name="T8" fmla="*/ 150 w 153"/>
                    <a:gd name="T9" fmla="*/ 167 h 167"/>
                    <a:gd name="T10" fmla="*/ 153 w 153"/>
                    <a:gd name="T11" fmla="*/ 0 h 167"/>
                    <a:gd name="T12" fmla="*/ 98 w 153"/>
                    <a:gd name="T13" fmla="*/ 64 h 1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3" h="167">
                      <a:moveTo>
                        <a:pt x="98" y="64"/>
                      </a:moveTo>
                      <a:cubicBezTo>
                        <a:pt x="76" y="83"/>
                        <a:pt x="62" y="83"/>
                        <a:pt x="62" y="83"/>
                      </a:cubicBezTo>
                      <a:cubicBezTo>
                        <a:pt x="43" y="86"/>
                        <a:pt x="15" y="67"/>
                        <a:pt x="1" y="56"/>
                      </a:cubicBezTo>
                      <a:cubicBezTo>
                        <a:pt x="0" y="167"/>
                        <a:pt x="0" y="167"/>
                        <a:pt x="0" y="167"/>
                      </a:cubicBezTo>
                      <a:cubicBezTo>
                        <a:pt x="150" y="167"/>
                        <a:pt x="150" y="167"/>
                        <a:pt x="150" y="167"/>
                      </a:cubicBezTo>
                      <a:cubicBezTo>
                        <a:pt x="153" y="0"/>
                        <a:pt x="153" y="0"/>
                        <a:pt x="153" y="0"/>
                      </a:cubicBezTo>
                      <a:cubicBezTo>
                        <a:pt x="132" y="24"/>
                        <a:pt x="116" y="47"/>
                        <a:pt x="98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  <p:sp>
              <p:nvSpPr>
                <p:cNvPr id="162" name="Freeform 209">
                  <a:extLst>
                    <a:ext uri="{FF2B5EF4-FFF2-40B4-BE49-F238E27FC236}">
                      <a16:creationId xmlns:a16="http://schemas.microsoft.com/office/drawing/2014/main" xmlns="" id="{55C6B946-C0CF-48E2-AAE9-BBFEEB0310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5400" y="6600825"/>
                  <a:ext cx="96838" cy="115888"/>
                </a:xfrm>
                <a:custGeom>
                  <a:avLst/>
                  <a:gdLst>
                    <a:gd name="T0" fmla="*/ 0 w 61"/>
                    <a:gd name="T1" fmla="*/ 73 h 73"/>
                    <a:gd name="T2" fmla="*/ 61 w 61"/>
                    <a:gd name="T3" fmla="*/ 73 h 73"/>
                    <a:gd name="T4" fmla="*/ 61 w 61"/>
                    <a:gd name="T5" fmla="*/ 0 h 73"/>
                    <a:gd name="T6" fmla="*/ 0 w 61"/>
                    <a:gd name="T7" fmla="*/ 70 h 73"/>
                    <a:gd name="T8" fmla="*/ 0 w 61"/>
                    <a:gd name="T9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73">
                      <a:moveTo>
                        <a:pt x="0" y="73"/>
                      </a:moveTo>
                      <a:lnTo>
                        <a:pt x="61" y="73"/>
                      </a:lnTo>
                      <a:lnTo>
                        <a:pt x="61" y="0"/>
                      </a:lnTo>
                      <a:lnTo>
                        <a:pt x="0" y="70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</p:grpSp>
        </p:grpSp>
        <p:grpSp>
          <p:nvGrpSpPr>
            <p:cNvPr id="5" name="组合 4"/>
            <p:cNvGrpSpPr/>
            <p:nvPr/>
          </p:nvGrpSpPr>
          <p:grpSpPr>
            <a:xfrm>
              <a:off x="7256915" y="4295356"/>
              <a:ext cx="641273" cy="637689"/>
              <a:chOff x="7256915" y="4295356"/>
              <a:chExt cx="641273" cy="637689"/>
            </a:xfrm>
          </p:grpSpPr>
          <p:sp>
            <p:nvSpPr>
              <p:cNvPr id="137" name="Oval 38">
                <a:extLst>
                  <a:ext uri="{FF2B5EF4-FFF2-40B4-BE49-F238E27FC236}">
                    <a16:creationId xmlns:a16="http://schemas.microsoft.com/office/drawing/2014/main" xmlns="" id="{6ACA9EF0-C9B0-4713-B0BC-D8FFD13D0D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56915" y="4295356"/>
                <a:ext cx="641273" cy="637689"/>
              </a:xfrm>
              <a:prstGeom prst="ellipse">
                <a:avLst/>
              </a:prstGeom>
              <a:solidFill>
                <a:srgbClr val="6E6E6E"/>
              </a:solidFill>
              <a:ln>
                <a:solidFill>
                  <a:srgbClr val="6E6E6E"/>
                </a:solidFill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63" name="Group 259">
                <a:extLst>
                  <a:ext uri="{FF2B5EF4-FFF2-40B4-BE49-F238E27FC236}">
                    <a16:creationId xmlns:a16="http://schemas.microsoft.com/office/drawing/2014/main" xmlns="" id="{C202469B-13B7-48EE-B6F4-6DE482452181}"/>
                  </a:ext>
                </a:extLst>
              </p:cNvPr>
              <p:cNvGrpSpPr/>
              <p:nvPr/>
            </p:nvGrpSpPr>
            <p:grpSpPr>
              <a:xfrm>
                <a:off x="7409447" y="4418854"/>
                <a:ext cx="357697" cy="410257"/>
                <a:chOff x="4638675" y="4654550"/>
                <a:chExt cx="388938" cy="446088"/>
              </a:xfrm>
              <a:solidFill>
                <a:srgbClr val="FFFFFF"/>
              </a:solidFill>
            </p:grpSpPr>
            <p:sp>
              <p:nvSpPr>
                <p:cNvPr id="164" name="Freeform 241">
                  <a:extLst>
                    <a:ext uri="{FF2B5EF4-FFF2-40B4-BE49-F238E27FC236}">
                      <a16:creationId xmlns:a16="http://schemas.microsoft.com/office/drawing/2014/main" xmlns="" id="{14E5307E-B472-400E-8D3A-E11DF1B7FC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38675" y="4654550"/>
                  <a:ext cx="388938" cy="446088"/>
                </a:xfrm>
                <a:custGeom>
                  <a:avLst/>
                  <a:gdLst>
                    <a:gd name="T0" fmla="*/ 507 w 507"/>
                    <a:gd name="T1" fmla="*/ 118 h 581"/>
                    <a:gd name="T2" fmla="*/ 507 w 507"/>
                    <a:gd name="T3" fmla="*/ 143 h 581"/>
                    <a:gd name="T4" fmla="*/ 506 w 507"/>
                    <a:gd name="T5" fmla="*/ 229 h 581"/>
                    <a:gd name="T6" fmla="*/ 496 w 507"/>
                    <a:gd name="T7" fmla="*/ 296 h 581"/>
                    <a:gd name="T8" fmla="*/ 268 w 507"/>
                    <a:gd name="T9" fmla="*/ 576 h 581"/>
                    <a:gd name="T10" fmla="*/ 257 w 507"/>
                    <a:gd name="T11" fmla="*/ 580 h 581"/>
                    <a:gd name="T12" fmla="*/ 253 w 507"/>
                    <a:gd name="T13" fmla="*/ 581 h 581"/>
                    <a:gd name="T14" fmla="*/ 250 w 507"/>
                    <a:gd name="T15" fmla="*/ 580 h 581"/>
                    <a:gd name="T16" fmla="*/ 239 w 507"/>
                    <a:gd name="T17" fmla="*/ 576 h 581"/>
                    <a:gd name="T18" fmla="*/ 10 w 507"/>
                    <a:gd name="T19" fmla="*/ 296 h 581"/>
                    <a:gd name="T20" fmla="*/ 1 w 507"/>
                    <a:gd name="T21" fmla="*/ 229 h 581"/>
                    <a:gd name="T22" fmla="*/ 0 w 507"/>
                    <a:gd name="T23" fmla="*/ 143 h 581"/>
                    <a:gd name="T24" fmla="*/ 0 w 507"/>
                    <a:gd name="T25" fmla="*/ 118 h 581"/>
                    <a:gd name="T26" fmla="*/ 7 w 507"/>
                    <a:gd name="T27" fmla="*/ 109 h 581"/>
                    <a:gd name="T28" fmla="*/ 31 w 507"/>
                    <a:gd name="T29" fmla="*/ 102 h 581"/>
                    <a:gd name="T30" fmla="*/ 148 w 507"/>
                    <a:gd name="T31" fmla="*/ 44 h 581"/>
                    <a:gd name="T32" fmla="*/ 253 w 507"/>
                    <a:gd name="T33" fmla="*/ 0 h 581"/>
                    <a:gd name="T34" fmla="*/ 359 w 507"/>
                    <a:gd name="T35" fmla="*/ 44 h 581"/>
                    <a:gd name="T36" fmla="*/ 476 w 507"/>
                    <a:gd name="T37" fmla="*/ 102 h 581"/>
                    <a:gd name="T38" fmla="*/ 500 w 507"/>
                    <a:gd name="T39" fmla="*/ 109 h 581"/>
                    <a:gd name="T40" fmla="*/ 507 w 507"/>
                    <a:gd name="T41" fmla="*/ 118 h 581"/>
                    <a:gd name="T42" fmla="*/ 488 w 507"/>
                    <a:gd name="T43" fmla="*/ 125 h 581"/>
                    <a:gd name="T44" fmla="*/ 471 w 507"/>
                    <a:gd name="T45" fmla="*/ 120 h 581"/>
                    <a:gd name="T46" fmla="*/ 349 w 507"/>
                    <a:gd name="T47" fmla="*/ 59 h 581"/>
                    <a:gd name="T48" fmla="*/ 253 w 507"/>
                    <a:gd name="T49" fmla="*/ 19 h 581"/>
                    <a:gd name="T50" fmla="*/ 158 w 507"/>
                    <a:gd name="T51" fmla="*/ 59 h 581"/>
                    <a:gd name="T52" fmla="*/ 36 w 507"/>
                    <a:gd name="T53" fmla="*/ 120 h 581"/>
                    <a:gd name="T54" fmla="*/ 19 w 507"/>
                    <a:gd name="T55" fmla="*/ 125 h 581"/>
                    <a:gd name="T56" fmla="*/ 19 w 507"/>
                    <a:gd name="T57" fmla="*/ 143 h 581"/>
                    <a:gd name="T58" fmla="*/ 20 w 507"/>
                    <a:gd name="T59" fmla="*/ 228 h 581"/>
                    <a:gd name="T60" fmla="*/ 29 w 507"/>
                    <a:gd name="T61" fmla="*/ 292 h 581"/>
                    <a:gd name="T62" fmla="*/ 245 w 507"/>
                    <a:gd name="T63" fmla="*/ 559 h 581"/>
                    <a:gd name="T64" fmla="*/ 253 w 507"/>
                    <a:gd name="T65" fmla="*/ 562 h 581"/>
                    <a:gd name="T66" fmla="*/ 262 w 507"/>
                    <a:gd name="T67" fmla="*/ 559 h 581"/>
                    <a:gd name="T68" fmla="*/ 478 w 507"/>
                    <a:gd name="T69" fmla="*/ 292 h 581"/>
                    <a:gd name="T70" fmla="*/ 487 w 507"/>
                    <a:gd name="T71" fmla="*/ 228 h 581"/>
                    <a:gd name="T72" fmla="*/ 488 w 507"/>
                    <a:gd name="T73" fmla="*/ 143 h 581"/>
                    <a:gd name="T74" fmla="*/ 488 w 507"/>
                    <a:gd name="T75" fmla="*/ 125 h 5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507" h="581">
                      <a:moveTo>
                        <a:pt x="507" y="118"/>
                      </a:moveTo>
                      <a:cubicBezTo>
                        <a:pt x="507" y="143"/>
                        <a:pt x="507" y="143"/>
                        <a:pt x="507" y="143"/>
                      </a:cubicBezTo>
                      <a:cubicBezTo>
                        <a:pt x="507" y="151"/>
                        <a:pt x="507" y="217"/>
                        <a:pt x="506" y="229"/>
                      </a:cubicBezTo>
                      <a:cubicBezTo>
                        <a:pt x="504" y="252"/>
                        <a:pt x="501" y="275"/>
                        <a:pt x="496" y="296"/>
                      </a:cubicBezTo>
                      <a:cubicBezTo>
                        <a:pt x="451" y="505"/>
                        <a:pt x="276" y="573"/>
                        <a:pt x="268" y="576"/>
                      </a:cubicBezTo>
                      <a:cubicBezTo>
                        <a:pt x="257" y="580"/>
                        <a:pt x="257" y="580"/>
                        <a:pt x="257" y="580"/>
                      </a:cubicBezTo>
                      <a:cubicBezTo>
                        <a:pt x="256" y="581"/>
                        <a:pt x="255" y="581"/>
                        <a:pt x="253" y="581"/>
                      </a:cubicBezTo>
                      <a:cubicBezTo>
                        <a:pt x="252" y="581"/>
                        <a:pt x="251" y="581"/>
                        <a:pt x="250" y="580"/>
                      </a:cubicBezTo>
                      <a:cubicBezTo>
                        <a:pt x="239" y="576"/>
                        <a:pt x="239" y="576"/>
                        <a:pt x="239" y="576"/>
                      </a:cubicBezTo>
                      <a:cubicBezTo>
                        <a:pt x="231" y="573"/>
                        <a:pt x="56" y="505"/>
                        <a:pt x="10" y="296"/>
                      </a:cubicBezTo>
                      <a:cubicBezTo>
                        <a:pt x="6" y="275"/>
                        <a:pt x="3" y="252"/>
                        <a:pt x="1" y="229"/>
                      </a:cubicBezTo>
                      <a:cubicBezTo>
                        <a:pt x="0" y="217"/>
                        <a:pt x="0" y="151"/>
                        <a:pt x="0" y="143"/>
                      </a:cubicBezTo>
                      <a:cubicBezTo>
                        <a:pt x="0" y="118"/>
                        <a:pt x="0" y="118"/>
                        <a:pt x="0" y="118"/>
                      </a:cubicBezTo>
                      <a:cubicBezTo>
                        <a:pt x="0" y="114"/>
                        <a:pt x="3" y="110"/>
                        <a:pt x="7" y="109"/>
                      </a:cubicBezTo>
                      <a:cubicBezTo>
                        <a:pt x="31" y="102"/>
                        <a:pt x="31" y="102"/>
                        <a:pt x="31" y="102"/>
                      </a:cubicBezTo>
                      <a:cubicBezTo>
                        <a:pt x="79" y="88"/>
                        <a:pt x="116" y="65"/>
                        <a:pt x="148" y="44"/>
                      </a:cubicBezTo>
                      <a:cubicBezTo>
                        <a:pt x="185" y="20"/>
                        <a:pt x="216" y="0"/>
                        <a:pt x="253" y="0"/>
                      </a:cubicBezTo>
                      <a:cubicBezTo>
                        <a:pt x="291" y="0"/>
                        <a:pt x="322" y="20"/>
                        <a:pt x="359" y="44"/>
                      </a:cubicBezTo>
                      <a:cubicBezTo>
                        <a:pt x="391" y="65"/>
                        <a:pt x="428" y="88"/>
                        <a:pt x="476" y="102"/>
                      </a:cubicBezTo>
                      <a:cubicBezTo>
                        <a:pt x="500" y="109"/>
                        <a:pt x="500" y="109"/>
                        <a:pt x="500" y="109"/>
                      </a:cubicBezTo>
                      <a:cubicBezTo>
                        <a:pt x="504" y="110"/>
                        <a:pt x="507" y="114"/>
                        <a:pt x="507" y="118"/>
                      </a:cubicBezTo>
                      <a:close/>
                      <a:moveTo>
                        <a:pt x="488" y="125"/>
                      </a:moveTo>
                      <a:cubicBezTo>
                        <a:pt x="471" y="120"/>
                        <a:pt x="471" y="120"/>
                        <a:pt x="471" y="120"/>
                      </a:cubicBezTo>
                      <a:cubicBezTo>
                        <a:pt x="420" y="105"/>
                        <a:pt x="382" y="81"/>
                        <a:pt x="349" y="59"/>
                      </a:cubicBezTo>
                      <a:cubicBezTo>
                        <a:pt x="315" y="38"/>
                        <a:pt x="286" y="19"/>
                        <a:pt x="253" y="19"/>
                      </a:cubicBezTo>
                      <a:cubicBezTo>
                        <a:pt x="221" y="19"/>
                        <a:pt x="192" y="38"/>
                        <a:pt x="158" y="59"/>
                      </a:cubicBezTo>
                      <a:cubicBezTo>
                        <a:pt x="125" y="81"/>
                        <a:pt x="87" y="105"/>
                        <a:pt x="36" y="120"/>
                      </a:cubicBezTo>
                      <a:cubicBezTo>
                        <a:pt x="19" y="125"/>
                        <a:pt x="19" y="125"/>
                        <a:pt x="19" y="125"/>
                      </a:cubicBezTo>
                      <a:cubicBezTo>
                        <a:pt x="19" y="143"/>
                        <a:pt x="19" y="143"/>
                        <a:pt x="19" y="143"/>
                      </a:cubicBezTo>
                      <a:cubicBezTo>
                        <a:pt x="19" y="152"/>
                        <a:pt x="19" y="217"/>
                        <a:pt x="20" y="228"/>
                      </a:cubicBezTo>
                      <a:cubicBezTo>
                        <a:pt x="21" y="250"/>
                        <a:pt x="24" y="272"/>
                        <a:pt x="29" y="292"/>
                      </a:cubicBezTo>
                      <a:cubicBezTo>
                        <a:pt x="72" y="492"/>
                        <a:pt x="238" y="556"/>
                        <a:pt x="245" y="559"/>
                      </a:cubicBezTo>
                      <a:cubicBezTo>
                        <a:pt x="253" y="562"/>
                        <a:pt x="253" y="562"/>
                        <a:pt x="253" y="562"/>
                      </a:cubicBezTo>
                      <a:cubicBezTo>
                        <a:pt x="262" y="559"/>
                        <a:pt x="262" y="559"/>
                        <a:pt x="262" y="559"/>
                      </a:cubicBezTo>
                      <a:cubicBezTo>
                        <a:pt x="269" y="556"/>
                        <a:pt x="435" y="492"/>
                        <a:pt x="478" y="292"/>
                      </a:cubicBezTo>
                      <a:cubicBezTo>
                        <a:pt x="483" y="272"/>
                        <a:pt x="486" y="250"/>
                        <a:pt x="487" y="228"/>
                      </a:cubicBezTo>
                      <a:cubicBezTo>
                        <a:pt x="488" y="217"/>
                        <a:pt x="488" y="152"/>
                        <a:pt x="488" y="143"/>
                      </a:cubicBezTo>
                      <a:lnTo>
                        <a:pt x="488" y="1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  <p:sp>
              <p:nvSpPr>
                <p:cNvPr id="165" name="Freeform 242">
                  <a:extLst>
                    <a:ext uri="{FF2B5EF4-FFF2-40B4-BE49-F238E27FC236}">
                      <a16:creationId xmlns:a16="http://schemas.microsoft.com/office/drawing/2014/main" xmlns="" id="{48CDF225-C732-48C8-86F0-0144ED6382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0425" y="4686300"/>
                  <a:ext cx="161925" cy="188913"/>
                </a:xfrm>
                <a:custGeom>
                  <a:avLst/>
                  <a:gdLst>
                    <a:gd name="T0" fmla="*/ 211 w 211"/>
                    <a:gd name="T1" fmla="*/ 183 h 244"/>
                    <a:gd name="T2" fmla="*/ 211 w 211"/>
                    <a:gd name="T3" fmla="*/ 244 h 244"/>
                    <a:gd name="T4" fmla="*/ 10 w 211"/>
                    <a:gd name="T5" fmla="*/ 244 h 244"/>
                    <a:gd name="T6" fmla="*/ 2 w 211"/>
                    <a:gd name="T7" fmla="*/ 183 h 244"/>
                    <a:gd name="T8" fmla="*/ 0 w 211"/>
                    <a:gd name="T9" fmla="*/ 100 h 244"/>
                    <a:gd name="T10" fmla="*/ 211 w 211"/>
                    <a:gd name="T11" fmla="*/ 0 h 244"/>
                    <a:gd name="T12" fmla="*/ 211 w 211"/>
                    <a:gd name="T13" fmla="*/ 183 h 2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1" h="244">
                      <a:moveTo>
                        <a:pt x="211" y="183"/>
                      </a:moveTo>
                      <a:cubicBezTo>
                        <a:pt x="211" y="244"/>
                        <a:pt x="211" y="244"/>
                        <a:pt x="211" y="244"/>
                      </a:cubicBezTo>
                      <a:cubicBezTo>
                        <a:pt x="10" y="244"/>
                        <a:pt x="10" y="244"/>
                        <a:pt x="10" y="244"/>
                      </a:cubicBezTo>
                      <a:cubicBezTo>
                        <a:pt x="6" y="225"/>
                        <a:pt x="3" y="205"/>
                        <a:pt x="2" y="183"/>
                      </a:cubicBezTo>
                      <a:cubicBezTo>
                        <a:pt x="1" y="174"/>
                        <a:pt x="0" y="110"/>
                        <a:pt x="0" y="100"/>
                      </a:cubicBezTo>
                      <a:cubicBezTo>
                        <a:pt x="106" y="70"/>
                        <a:pt x="160" y="0"/>
                        <a:pt x="211" y="0"/>
                      </a:cubicBezTo>
                      <a:lnTo>
                        <a:pt x="211" y="1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  <p:sp>
              <p:nvSpPr>
                <p:cNvPr id="166" name="Freeform 243">
                  <a:extLst>
                    <a:ext uri="{FF2B5EF4-FFF2-40B4-BE49-F238E27FC236}">
                      <a16:creationId xmlns:a16="http://schemas.microsoft.com/office/drawing/2014/main" xmlns="" id="{33FA0BC9-E2F5-40B9-A983-D13C76D8CD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2350" y="4875213"/>
                  <a:ext cx="155575" cy="190500"/>
                </a:xfrm>
                <a:custGeom>
                  <a:avLst/>
                  <a:gdLst>
                    <a:gd name="T0" fmla="*/ 0 w 202"/>
                    <a:gd name="T1" fmla="*/ 249 h 249"/>
                    <a:gd name="T2" fmla="*/ 202 w 202"/>
                    <a:gd name="T3" fmla="*/ 0 h 249"/>
                    <a:gd name="T4" fmla="*/ 0 w 202"/>
                    <a:gd name="T5" fmla="*/ 0 h 249"/>
                    <a:gd name="T6" fmla="*/ 0 w 202"/>
                    <a:gd name="T7" fmla="*/ 249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2" h="249">
                      <a:moveTo>
                        <a:pt x="0" y="249"/>
                      </a:moveTo>
                      <a:cubicBezTo>
                        <a:pt x="0" y="249"/>
                        <a:pt x="161" y="189"/>
                        <a:pt x="202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2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/>
                </a:extLst>
              </p:spPr>
              <p:txBody>
                <a:bodyPr/>
                <a:lstStyle/>
                <a:p>
                  <a:pPr marL="0" marR="0" lvl="0" indent="0" defTabSz="121917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AU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微软雅黑"/>
                    <a:ea typeface="Microsoft YaHei UI"/>
                  </a:endParaRPr>
                </a:p>
              </p:txBody>
            </p:sp>
          </p:grpSp>
        </p:grp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xmlns="" id="{4477AC65-2EBD-46F2-98F8-4F0D44924A52}"/>
                </a:ext>
              </a:extLst>
            </p:cNvPr>
            <p:cNvSpPr/>
            <p:nvPr/>
          </p:nvSpPr>
          <p:spPr>
            <a:xfrm>
              <a:off x="1253007" y="2174588"/>
              <a:ext cx="304080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zh-CN" altLang="en-US" sz="14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后台管理系统统计各项数据，显示在仪表盘中</a:t>
              </a:r>
              <a:endParaRPr lang="en-GB" altLang="zh-CN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72" name="文本框 20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>
              <a:extLst>
                <a:ext uri="{FF2B5EF4-FFF2-40B4-BE49-F238E27FC236}">
                  <a16:creationId xmlns:a16="http://schemas.microsoft.com/office/drawing/2014/main" xmlns="" id="{0E430B18-78EA-4678-90E5-526E20CAD3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15785" y="1786304"/>
              <a:ext cx="2019535" cy="3693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algn="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b="1" i="0" u="none" strike="noStrike" cap="none" spc="0" normalizeH="0" baseline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defRPr>
              </a:lvl1pPr>
            </a:lstStyle>
            <a:p>
              <a:pPr lvl="0">
                <a:defRPr/>
              </a:pPr>
              <a:r>
                <a:rPr lang="zh-CN" altLang="en-US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Arial Unicode MS" panose="020B0604020202020204" pitchFamily="34" charset="-122"/>
                </a:rPr>
                <a:t>系统设置</a:t>
              </a:r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231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MH_Other_1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B6378BDD-2686-4E8D-9E1A-CEE0C15DC2FE}"/>
              </a:ext>
            </a:extLst>
          </p:cNvPr>
          <p:cNvCxnSpPr>
            <a:cxnSpLocks noChangeShapeType="1"/>
            <a:stCxn id="18" idx="6"/>
            <a:endCxn id="17" idx="2"/>
          </p:cNvCxnSpPr>
          <p:nvPr>
            <p:custDataLst>
              <p:tags r:id="rId1"/>
            </p:custDataLst>
          </p:nvPr>
        </p:nvCxnSpPr>
        <p:spPr bwMode="auto">
          <a:xfrm>
            <a:off x="3341347" y="3829490"/>
            <a:ext cx="1101264" cy="0"/>
          </a:xfrm>
          <a:prstGeom prst="line">
            <a:avLst/>
          </a:prstGeom>
          <a:noFill/>
          <a:ln w="44450">
            <a:solidFill>
              <a:schemeClr val="bg1">
                <a:lumMod val="75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MH_Other_2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141F6830-FA5A-46FD-9DFD-9326717A0DCB}"/>
              </a:ext>
            </a:extLst>
          </p:cNvPr>
          <p:cNvCxnSpPr>
            <a:cxnSpLocks noChangeShapeType="1"/>
          </p:cNvCxnSpPr>
          <p:nvPr>
            <p:custDataLst>
              <p:tags r:id="rId2"/>
            </p:custDataLst>
          </p:nvPr>
        </p:nvCxnSpPr>
        <p:spPr bwMode="auto">
          <a:xfrm>
            <a:off x="5210207" y="3829490"/>
            <a:ext cx="1547650" cy="2479"/>
          </a:xfrm>
          <a:prstGeom prst="line">
            <a:avLst/>
          </a:prstGeom>
          <a:noFill/>
          <a:ln w="44450">
            <a:solidFill>
              <a:schemeClr val="bg1">
                <a:lumMod val="75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" name="MH_Other_3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5A53278F-9407-40B9-B49B-84D43A2CEF34}"/>
              </a:ext>
            </a:extLst>
          </p:cNvPr>
          <p:cNvCxnSpPr>
            <a:cxnSpLocks noChangeShapeType="1"/>
          </p:cNvCxnSpPr>
          <p:nvPr>
            <p:custDataLst>
              <p:tags r:id="rId3"/>
            </p:custDataLst>
          </p:nvPr>
        </p:nvCxnSpPr>
        <p:spPr bwMode="auto">
          <a:xfrm>
            <a:off x="7216697" y="3829490"/>
            <a:ext cx="1891584" cy="0"/>
          </a:xfrm>
          <a:prstGeom prst="line">
            <a:avLst/>
          </a:prstGeom>
          <a:noFill/>
          <a:ln w="44450">
            <a:solidFill>
              <a:schemeClr val="bg1">
                <a:lumMod val="75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MH_Other_9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90F225AC-B577-428A-9A27-5CEE6E082027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442611" y="3371914"/>
            <a:ext cx="915152" cy="915152"/>
          </a:xfrm>
          <a:prstGeom prst="ellipse">
            <a:avLst/>
          </a:prstGeom>
          <a:solidFill>
            <a:srgbClr val="434343"/>
          </a:solidFill>
          <a:ln w="47625">
            <a:noFill/>
            <a:round/>
            <a:headEnd/>
            <a:tailEnd/>
          </a:ln>
          <a:effectLst/>
          <a:ex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2</a:t>
            </a:r>
          </a:p>
        </p:txBody>
      </p:sp>
      <p:sp>
        <p:nvSpPr>
          <p:cNvPr id="18" name="MH_Other_10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1F232BBA-A8C9-4A08-A28D-EB30B18CD77A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2426200" y="3371914"/>
            <a:ext cx="915147" cy="915152"/>
          </a:xfrm>
          <a:prstGeom prst="ellipse">
            <a:avLst/>
          </a:prstGeom>
          <a:solidFill>
            <a:srgbClr val="6E6E6E"/>
          </a:solidFill>
          <a:ln w="47625">
            <a:noFill/>
            <a:round/>
            <a:headEnd/>
            <a:tailEnd/>
          </a:ln>
          <a:effectLst/>
          <a:ex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1</a:t>
            </a:r>
          </a:p>
        </p:txBody>
      </p:sp>
      <p:sp>
        <p:nvSpPr>
          <p:cNvPr id="19" name="MH_Other_11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C7063E2F-2212-413B-B0DE-289325C42D1F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6439176" y="3371914"/>
            <a:ext cx="915147" cy="915152"/>
          </a:xfrm>
          <a:prstGeom prst="ellipse">
            <a:avLst/>
          </a:prstGeom>
          <a:solidFill>
            <a:srgbClr val="6E6E6E"/>
          </a:solidFill>
          <a:ln w="47625">
            <a:noFill/>
            <a:round/>
            <a:headEnd/>
            <a:tailEnd/>
          </a:ln>
          <a:effectLst/>
          <a:ex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3</a:t>
            </a:r>
          </a:p>
        </p:txBody>
      </p:sp>
      <p:sp>
        <p:nvSpPr>
          <p:cNvPr id="21" name="任意多边形 16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A3207562-B9E8-43AF-85FE-BD9C2C02DECD}"/>
              </a:ext>
            </a:extLst>
          </p:cNvPr>
          <p:cNvSpPr/>
          <p:nvPr/>
        </p:nvSpPr>
        <p:spPr>
          <a:xfrm>
            <a:off x="2901172" y="4307156"/>
            <a:ext cx="0" cy="628650"/>
          </a:xfrm>
          <a:custGeom>
            <a:avLst/>
            <a:gdLst>
              <a:gd name="connsiteX0" fmla="*/ 0 w 0"/>
              <a:gd name="connsiteY0" fmla="*/ 0 h 628650"/>
              <a:gd name="connsiteX1" fmla="*/ 0 w 0"/>
              <a:gd name="connsiteY1" fmla="*/ 628650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628650">
                <a:moveTo>
                  <a:pt x="0" y="0"/>
                </a:moveTo>
                <a:lnTo>
                  <a:pt x="0" y="628650"/>
                </a:lnTo>
              </a:path>
            </a:pathLst>
          </a:cu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22" name="任意多边形 90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938BF693-D6CD-4519-A3B5-2BD0FEC3833E}"/>
              </a:ext>
            </a:extLst>
          </p:cNvPr>
          <p:cNvSpPr/>
          <p:nvPr/>
        </p:nvSpPr>
        <p:spPr>
          <a:xfrm>
            <a:off x="6939772" y="4307156"/>
            <a:ext cx="0" cy="628650"/>
          </a:xfrm>
          <a:custGeom>
            <a:avLst/>
            <a:gdLst>
              <a:gd name="connsiteX0" fmla="*/ 0 w 0"/>
              <a:gd name="connsiteY0" fmla="*/ 0 h 628650"/>
              <a:gd name="connsiteX1" fmla="*/ 0 w 0"/>
              <a:gd name="connsiteY1" fmla="*/ 628650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628650">
                <a:moveTo>
                  <a:pt x="0" y="0"/>
                </a:moveTo>
                <a:lnTo>
                  <a:pt x="0" y="628650"/>
                </a:lnTo>
              </a:path>
            </a:pathLst>
          </a:cu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23" name="任意多边形 91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BD7F5FF3-0860-4654-95B9-3A8E046DDBFC}"/>
              </a:ext>
            </a:extLst>
          </p:cNvPr>
          <p:cNvSpPr/>
          <p:nvPr/>
        </p:nvSpPr>
        <p:spPr>
          <a:xfrm>
            <a:off x="4901422" y="2745056"/>
            <a:ext cx="0" cy="628650"/>
          </a:xfrm>
          <a:custGeom>
            <a:avLst/>
            <a:gdLst>
              <a:gd name="connsiteX0" fmla="*/ 0 w 0"/>
              <a:gd name="connsiteY0" fmla="*/ 0 h 628650"/>
              <a:gd name="connsiteX1" fmla="*/ 0 w 0"/>
              <a:gd name="connsiteY1" fmla="*/ 628650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628650">
                <a:moveTo>
                  <a:pt x="0" y="0"/>
                </a:moveTo>
                <a:lnTo>
                  <a:pt x="0" y="628650"/>
                </a:lnTo>
              </a:path>
            </a:pathLst>
          </a:cu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25" name="PA_矩形 8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F2C92C8D-017B-4194-9509-E8FBCFE256E5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2560607" y="4964860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登陆</a:t>
            </a: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26" name="PA_矩形 13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85A87FC6-DC3E-4122-8926-7FD44DB5C76E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562614" y="5316814"/>
            <a:ext cx="2677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用户可登陆到后台，单点到前台</a:t>
            </a:r>
            <a:endParaRPr kumimoji="0" lang="en-GB" altLang="zh-CN" sz="1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27" name="PA_矩形 8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898C398C-5BB6-48D9-ADEB-58CD5AD57396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4577021" y="2329638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浏览</a:t>
            </a: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28" name="PA_矩形 13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ECE9C8B4-1804-47A4-9C72-6A0B60711318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3211114" y="1089630"/>
            <a:ext cx="33781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noProof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用户可以在网址栏输入用户名可进入到用户主页</a:t>
            </a:r>
            <a:endParaRPr lang="en-US" altLang="zh-CN" sz="1600" noProof="0" dirty="0" smtClean="0">
              <a:solidFill>
                <a:prstClr val="black">
                  <a:lumMod val="65000"/>
                  <a:lumOff val="35000"/>
                </a:prstClr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en-GB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  <a:hlinkClick r:id="rId18"/>
              </a:rPr>
              <a:t>http://localhost:8080/123</a:t>
            </a:r>
            <a:r>
              <a:rPr lang="en-GB" altLang="zh-CN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  <a:hlinkClick r:id="rId18"/>
              </a:rPr>
              <a:t>/</a:t>
            </a:r>
            <a:r>
              <a:rPr lang="en-GB" altLang="zh-CN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 </a:t>
            </a: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即是</a:t>
            </a:r>
            <a:r>
              <a:rPr lang="en-US" altLang="zh-CN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123</a:t>
            </a: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的主页</a:t>
            </a:r>
            <a:endParaRPr kumimoji="0" lang="en-GB" altLang="zh-CN" sz="1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29" name="PA_矩形 8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6A58D63D-3B2D-424F-B4EB-6D5947E6B72C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6616606" y="497558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评论</a:t>
            </a: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30" name="PA_矩形 13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8A9563F4-CB8D-494F-A24C-5C4256E60760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5601213" y="5304562"/>
            <a:ext cx="2677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用户登录后，进入文章详情，即可评论，但需要后台通过</a:t>
            </a:r>
            <a:endParaRPr kumimoji="0" lang="en-GB" altLang="zh-CN" sz="1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24" name="MH_Other_9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37A30633-631E-4CAC-92F2-8A8F9D272A35}"/>
              </a:ext>
            </a:extLst>
          </p:cNvPr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8593712" y="3371914"/>
            <a:ext cx="915152" cy="915152"/>
          </a:xfrm>
          <a:prstGeom prst="ellipse">
            <a:avLst/>
          </a:prstGeom>
          <a:solidFill>
            <a:srgbClr val="434343"/>
          </a:solidFill>
          <a:ln w="47625">
            <a:noFill/>
            <a:round/>
            <a:headEnd/>
            <a:tailEnd/>
          </a:ln>
          <a:effectLst/>
          <a:ex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4</a:t>
            </a:r>
          </a:p>
        </p:txBody>
      </p:sp>
      <p:sp>
        <p:nvSpPr>
          <p:cNvPr id="31" name="任意多边形 91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E720A622-9DE9-48C6-AA05-8C3D831729C2}"/>
              </a:ext>
            </a:extLst>
          </p:cNvPr>
          <p:cNvSpPr/>
          <p:nvPr/>
        </p:nvSpPr>
        <p:spPr>
          <a:xfrm>
            <a:off x="9052523" y="2745056"/>
            <a:ext cx="0" cy="628650"/>
          </a:xfrm>
          <a:custGeom>
            <a:avLst/>
            <a:gdLst>
              <a:gd name="connsiteX0" fmla="*/ 0 w 0"/>
              <a:gd name="connsiteY0" fmla="*/ 0 h 628650"/>
              <a:gd name="connsiteX1" fmla="*/ 0 w 0"/>
              <a:gd name="connsiteY1" fmla="*/ 628650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628650">
                <a:moveTo>
                  <a:pt x="0" y="0"/>
                </a:moveTo>
                <a:lnTo>
                  <a:pt x="0" y="628650"/>
                </a:lnTo>
              </a:path>
            </a:pathLst>
          </a:cu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32" name="PA_矩形 8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51C5B64E-FC0B-4ADD-A4EA-82DDD15BF1B6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8728122" y="2329638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统计</a:t>
            </a: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33" name="PA_矩形 13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>
            <a:extLst>
              <a:ext uri="{FF2B5EF4-FFF2-40B4-BE49-F238E27FC236}">
                <a16:creationId xmlns:a16="http://schemas.microsoft.com/office/drawing/2014/main" xmlns="" id="{787444BF-12A1-4346-872D-78591F620B07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7835610" y="1106266"/>
            <a:ext cx="24313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前台会统计相关个人的数据显示在前台，方便自己了解情况</a:t>
            </a:r>
            <a:endParaRPr kumimoji="0" lang="en-GB" altLang="zh-CN" sz="16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xmlns="" id="{7EF10102-8DDF-4A41-959A-C93C6BA1CB4D}"/>
              </a:ext>
            </a:extLst>
          </p:cNvPr>
          <p:cNvGrpSpPr/>
          <p:nvPr/>
        </p:nvGrpSpPr>
        <p:grpSpPr>
          <a:xfrm>
            <a:off x="290699" y="244009"/>
            <a:ext cx="3477133" cy="595283"/>
            <a:chOff x="77638" y="299254"/>
            <a:chExt cx="3477133" cy="595283"/>
          </a:xfrm>
        </p:grpSpPr>
        <p:sp>
          <p:nvSpPr>
            <p:cNvPr id="35" name="TextBox 49">
              <a:extLst>
                <a:ext uri="{FF2B5EF4-FFF2-40B4-BE49-F238E27FC236}">
                  <a16:creationId xmlns:a16="http://schemas.microsoft.com/office/drawing/2014/main" xmlns="" id="{CEBF0E7A-BCA3-449F-9F58-0711DE3ABD75}"/>
                </a:ext>
              </a:extLst>
            </p:cNvPr>
            <p:cNvSpPr txBox="1"/>
            <p:nvPr/>
          </p:nvSpPr>
          <p:spPr>
            <a:xfrm>
              <a:off x="814918" y="299254"/>
              <a:ext cx="27398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0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 defTabSz="1219107">
                <a:defRPr/>
              </a:pPr>
              <a:r>
                <a:rPr lang="zh-CN" altLang="en-US" sz="3200" b="0" kern="0" dirty="0">
                  <a:solidFill>
                    <a:prstClr val="white">
                      <a:lumMod val="50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系统设计</a:t>
              </a:r>
              <a:r>
                <a:rPr lang="en-US" altLang="zh-CN" sz="3200" b="0" kern="0" dirty="0" smtClean="0">
                  <a:solidFill>
                    <a:prstClr val="white">
                      <a:lumMod val="50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/</a:t>
              </a:r>
              <a:r>
                <a:rPr lang="zh-CN" altLang="en-US" sz="3200" b="0" kern="0" dirty="0" smtClean="0">
                  <a:solidFill>
                    <a:prstClr val="white">
                      <a:lumMod val="50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前台</a:t>
              </a:r>
              <a:endParaRPr lang="zh-CN" altLang="en-US" sz="3200" b="0" kern="0" dirty="0">
                <a:solidFill>
                  <a:prstClr val="white">
                    <a:lumMod val="50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xmlns="" id="{AC49D189-9376-4F79-A0C6-D76DD0C8775D}"/>
                </a:ext>
              </a:extLst>
            </p:cNvPr>
            <p:cNvGrpSpPr/>
            <p:nvPr/>
          </p:nvGrpSpPr>
          <p:grpSpPr>
            <a:xfrm>
              <a:off x="77638" y="299254"/>
              <a:ext cx="723181" cy="595283"/>
              <a:chOff x="6694098" y="591640"/>
              <a:chExt cx="800819" cy="659190"/>
            </a:xfrm>
          </p:grpSpPr>
          <p:sp>
            <p:nvSpPr>
              <p:cNvPr id="38" name="箭头: V 形 37">
                <a:extLst>
                  <a:ext uri="{FF2B5EF4-FFF2-40B4-BE49-F238E27FC236}">
                    <a16:creationId xmlns:a16="http://schemas.microsoft.com/office/drawing/2014/main" xmlns="" id="{BD4C4B6D-A64B-4E1F-9574-7D2166A82C12}"/>
                  </a:ext>
                </a:extLst>
              </p:cNvPr>
              <p:cNvSpPr/>
              <p:nvPr/>
            </p:nvSpPr>
            <p:spPr>
              <a:xfrm>
                <a:off x="6694098" y="591641"/>
                <a:ext cx="483079" cy="659189"/>
              </a:xfrm>
              <a:prstGeom prst="chevron">
                <a:avLst/>
              </a:prstGeom>
              <a:solidFill>
                <a:srgbClr val="6E6E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39" name="箭头: V 形 38">
                <a:extLst>
                  <a:ext uri="{FF2B5EF4-FFF2-40B4-BE49-F238E27FC236}">
                    <a16:creationId xmlns:a16="http://schemas.microsoft.com/office/drawing/2014/main" xmlns="" id="{AAD75065-115A-460D-923B-BD84CA275FF9}"/>
                  </a:ext>
                </a:extLst>
              </p:cNvPr>
              <p:cNvSpPr/>
              <p:nvPr/>
            </p:nvSpPr>
            <p:spPr>
              <a:xfrm>
                <a:off x="7011838" y="591640"/>
                <a:ext cx="483079" cy="659189"/>
              </a:xfrm>
              <a:prstGeom prst="chevron">
                <a:avLst/>
              </a:prstGeom>
              <a:solidFill>
                <a:srgbClr val="4343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4891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1" grpId="0" animBg="1"/>
      <p:bldP spid="22" grpId="0" animBg="1"/>
      <p:bldP spid="23" grpId="0" animBg="1"/>
      <p:bldP spid="25" grpId="0"/>
      <p:bldP spid="26" grpId="0"/>
      <p:bldP spid="27" grpId="0"/>
      <p:bldP spid="28" grpId="0"/>
      <p:bldP spid="29" grpId="0"/>
      <p:bldP spid="30" grpId="0"/>
      <p:bldP spid="24" grpId="0" animBg="1"/>
      <p:bldP spid="31" grpId="0" animBg="1"/>
      <p:bldP spid="32" grpId="0"/>
      <p:bldP spid="3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D7A4BBA8-93BF-46B0-89E1-EDA98CAB4A1D}"/>
              </a:ext>
            </a:extLst>
          </p:cNvPr>
          <p:cNvSpPr txBox="1"/>
          <p:nvPr/>
        </p:nvSpPr>
        <p:spPr>
          <a:xfrm>
            <a:off x="4892007" y="2505670"/>
            <a:ext cx="6365619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defRPr sz="5400" b="1">
                <a:gradFill>
                  <a:gsLst>
                    <a:gs pos="0">
                      <a:srgbClr val="2B84FE"/>
                    </a:gs>
                    <a:gs pos="100000">
                      <a:srgbClr val="20B1F4"/>
                    </a:gs>
                  </a:gsLst>
                  <a:lin ang="5400000" scaled="1"/>
                </a:gradFill>
                <a:latin typeface="微软雅黑"/>
                <a:ea typeface="微软雅黑"/>
              </a:defRPr>
            </a:lvl1pPr>
          </a:lstStyle>
          <a:p>
            <a:pPr lvl="0">
              <a:defRPr/>
            </a:pPr>
            <a:r>
              <a:rPr lang="zh-CN" altLang="en-US" b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总结与展望</a:t>
            </a:r>
            <a:endParaRPr lang="zh-CN" altLang="en-US" b="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3" name="Shape 285">
            <a:extLst>
              <a:ext uri="{FF2B5EF4-FFF2-40B4-BE49-F238E27FC236}">
                <a16:creationId xmlns:a16="http://schemas.microsoft.com/office/drawing/2014/main" xmlns="" id="{46E0CB90-5EA1-41AD-91FC-E20F5125D0AD}"/>
              </a:ext>
            </a:extLst>
          </p:cNvPr>
          <p:cNvSpPr txBox="1"/>
          <p:nvPr/>
        </p:nvSpPr>
        <p:spPr>
          <a:xfrm>
            <a:off x="4479955" y="3632314"/>
            <a:ext cx="7190439" cy="490933"/>
          </a:xfrm>
          <a:prstGeom prst="rect">
            <a:avLst/>
          </a:prstGeom>
          <a:noFill/>
          <a:ln>
            <a:noFill/>
          </a:ln>
        </p:spPr>
        <p:txBody>
          <a:bodyPr lIns="68560" tIns="34275" rIns="68560" bIns="34275" anchor="t" anchorCtr="0">
            <a:no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en-US" altLang="zh-CN" sz="1100" dirty="0">
                <a:solidFill>
                  <a:srgbClr val="000000">
                    <a:lumMod val="50000"/>
                    <a:lumOff val="50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Summary </a:t>
            </a:r>
            <a:r>
              <a:rPr lang="en-US" altLang="zh-CN" sz="1100" dirty="0" smtClean="0">
                <a:solidFill>
                  <a:srgbClr val="000000">
                    <a:lumMod val="50000"/>
                    <a:lumOff val="50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And </a:t>
            </a:r>
            <a:r>
              <a:rPr lang="en-US" altLang="zh-CN" sz="1100" dirty="0">
                <a:solidFill>
                  <a:srgbClr val="000000">
                    <a:lumMod val="50000"/>
                    <a:lumOff val="50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Prospect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4" name="books-group_25777">
            <a:extLst>
              <a:ext uri="{FF2B5EF4-FFF2-40B4-BE49-F238E27FC236}">
                <a16:creationId xmlns:a16="http://schemas.microsoft.com/office/drawing/2014/main" xmlns="" id="{FBDAB530-7091-4307-9DC6-E6B26276144B}"/>
              </a:ext>
            </a:extLst>
          </p:cNvPr>
          <p:cNvSpPr>
            <a:spLocks noChangeAspect="1"/>
          </p:cNvSpPr>
          <p:nvPr/>
        </p:nvSpPr>
        <p:spPr bwMode="auto">
          <a:xfrm>
            <a:off x="7588692" y="1461550"/>
            <a:ext cx="972249" cy="828883"/>
          </a:xfrm>
          <a:custGeom>
            <a:avLst/>
            <a:gdLst>
              <a:gd name="connsiteX0" fmla="*/ 450223 w 602653"/>
              <a:gd name="connsiteY0" fmla="*/ 470824 h 513787"/>
              <a:gd name="connsiteX1" fmla="*/ 450223 w 602653"/>
              <a:gd name="connsiteY1" fmla="*/ 484218 h 513787"/>
              <a:gd name="connsiteX2" fmla="*/ 491727 w 602653"/>
              <a:gd name="connsiteY2" fmla="*/ 484218 h 513787"/>
              <a:gd name="connsiteX3" fmla="*/ 491727 w 602653"/>
              <a:gd name="connsiteY3" fmla="*/ 470824 h 513787"/>
              <a:gd name="connsiteX4" fmla="*/ 145266 w 602653"/>
              <a:gd name="connsiteY4" fmla="*/ 444288 h 513787"/>
              <a:gd name="connsiteX5" fmla="*/ 140964 w 602653"/>
              <a:gd name="connsiteY5" fmla="*/ 480175 h 513787"/>
              <a:gd name="connsiteX6" fmla="*/ 162475 w 602653"/>
              <a:gd name="connsiteY6" fmla="*/ 482702 h 513787"/>
              <a:gd name="connsiteX7" fmla="*/ 166777 w 602653"/>
              <a:gd name="connsiteY7" fmla="*/ 446815 h 513787"/>
              <a:gd name="connsiteX8" fmla="*/ 450223 w 602653"/>
              <a:gd name="connsiteY8" fmla="*/ 422807 h 513787"/>
              <a:gd name="connsiteX9" fmla="*/ 450223 w 602653"/>
              <a:gd name="connsiteY9" fmla="*/ 447321 h 513787"/>
              <a:gd name="connsiteX10" fmla="*/ 491727 w 602653"/>
              <a:gd name="connsiteY10" fmla="*/ 447321 h 513787"/>
              <a:gd name="connsiteX11" fmla="*/ 491727 w 602653"/>
              <a:gd name="connsiteY11" fmla="*/ 422807 h 513787"/>
              <a:gd name="connsiteX12" fmla="*/ 23536 w 602653"/>
              <a:gd name="connsiteY12" fmla="*/ 422807 h 513787"/>
              <a:gd name="connsiteX13" fmla="*/ 23536 w 602653"/>
              <a:gd name="connsiteY13" fmla="*/ 484218 h 513787"/>
              <a:gd name="connsiteX14" fmla="*/ 110341 w 602653"/>
              <a:gd name="connsiteY14" fmla="*/ 484218 h 513787"/>
              <a:gd name="connsiteX15" fmla="*/ 110341 w 602653"/>
              <a:gd name="connsiteY15" fmla="*/ 422807 h 513787"/>
              <a:gd name="connsiteX16" fmla="*/ 150327 w 602653"/>
              <a:gd name="connsiteY16" fmla="*/ 403852 h 513787"/>
              <a:gd name="connsiteX17" fmla="*/ 148809 w 602653"/>
              <a:gd name="connsiteY17" fmla="*/ 415478 h 513787"/>
              <a:gd name="connsiteX18" fmla="*/ 148303 w 602653"/>
              <a:gd name="connsiteY18" fmla="*/ 420785 h 513787"/>
              <a:gd name="connsiteX19" fmla="*/ 169814 w 602653"/>
              <a:gd name="connsiteY19" fmla="*/ 423312 h 513787"/>
              <a:gd name="connsiteX20" fmla="*/ 170320 w 602653"/>
              <a:gd name="connsiteY20" fmla="*/ 418005 h 513787"/>
              <a:gd name="connsiteX21" fmla="*/ 171839 w 602653"/>
              <a:gd name="connsiteY21" fmla="*/ 406380 h 513787"/>
              <a:gd name="connsiteX22" fmla="*/ 450223 w 602653"/>
              <a:gd name="connsiteY22" fmla="*/ 377822 h 513787"/>
              <a:gd name="connsiteX23" fmla="*/ 450223 w 602653"/>
              <a:gd name="connsiteY23" fmla="*/ 399303 h 513787"/>
              <a:gd name="connsiteX24" fmla="*/ 491727 w 602653"/>
              <a:gd name="connsiteY24" fmla="*/ 399303 h 513787"/>
              <a:gd name="connsiteX25" fmla="*/ 491727 w 602653"/>
              <a:gd name="connsiteY25" fmla="*/ 377822 h 513787"/>
              <a:gd name="connsiteX26" fmla="*/ 23536 w 602653"/>
              <a:gd name="connsiteY26" fmla="*/ 365438 h 513787"/>
              <a:gd name="connsiteX27" fmla="*/ 23536 w 602653"/>
              <a:gd name="connsiteY27" fmla="*/ 399303 h 513787"/>
              <a:gd name="connsiteX28" fmla="*/ 110341 w 602653"/>
              <a:gd name="connsiteY28" fmla="*/ 399303 h 513787"/>
              <a:gd name="connsiteX29" fmla="*/ 110341 w 602653"/>
              <a:gd name="connsiteY29" fmla="*/ 365438 h 513787"/>
              <a:gd name="connsiteX30" fmla="*/ 156401 w 602653"/>
              <a:gd name="connsiteY30" fmla="*/ 354319 h 513787"/>
              <a:gd name="connsiteX31" fmla="*/ 153111 w 602653"/>
              <a:gd name="connsiteY31" fmla="*/ 380349 h 513787"/>
              <a:gd name="connsiteX32" fmla="*/ 174623 w 602653"/>
              <a:gd name="connsiteY32" fmla="*/ 383129 h 513787"/>
              <a:gd name="connsiteX33" fmla="*/ 177913 w 602653"/>
              <a:gd name="connsiteY33" fmla="*/ 356846 h 513787"/>
              <a:gd name="connsiteX34" fmla="*/ 161210 w 602653"/>
              <a:gd name="connsiteY34" fmla="*/ 313883 h 513787"/>
              <a:gd name="connsiteX35" fmla="*/ 159185 w 602653"/>
              <a:gd name="connsiteY35" fmla="*/ 330815 h 513787"/>
              <a:gd name="connsiteX36" fmla="*/ 180697 w 602653"/>
              <a:gd name="connsiteY36" fmla="*/ 333343 h 513787"/>
              <a:gd name="connsiteX37" fmla="*/ 182721 w 602653"/>
              <a:gd name="connsiteY37" fmla="*/ 316410 h 513787"/>
              <a:gd name="connsiteX38" fmla="*/ 545893 w 602653"/>
              <a:gd name="connsiteY38" fmla="*/ 311881 h 513787"/>
              <a:gd name="connsiteX39" fmla="*/ 559070 w 602653"/>
              <a:gd name="connsiteY39" fmla="*/ 322239 h 513787"/>
              <a:gd name="connsiteX40" fmla="*/ 573007 w 602653"/>
              <a:gd name="connsiteY40" fmla="*/ 442998 h 513787"/>
              <a:gd name="connsiteX41" fmla="*/ 562618 w 602653"/>
              <a:gd name="connsiteY41" fmla="*/ 455882 h 513787"/>
              <a:gd name="connsiteX42" fmla="*/ 561097 w 602653"/>
              <a:gd name="connsiteY42" fmla="*/ 456135 h 513787"/>
              <a:gd name="connsiteX43" fmla="*/ 549441 w 602653"/>
              <a:gd name="connsiteY43" fmla="*/ 445524 h 513787"/>
              <a:gd name="connsiteX44" fmla="*/ 535504 w 602653"/>
              <a:gd name="connsiteY44" fmla="*/ 325018 h 513787"/>
              <a:gd name="connsiteX45" fmla="*/ 545893 w 602653"/>
              <a:gd name="connsiteY45" fmla="*/ 311881 h 513787"/>
              <a:gd name="connsiteX46" fmla="*/ 23536 w 602653"/>
              <a:gd name="connsiteY46" fmla="*/ 294423 h 513787"/>
              <a:gd name="connsiteX47" fmla="*/ 23536 w 602653"/>
              <a:gd name="connsiteY47" fmla="*/ 341682 h 513787"/>
              <a:gd name="connsiteX48" fmla="*/ 110341 w 602653"/>
              <a:gd name="connsiteY48" fmla="*/ 341682 h 513787"/>
              <a:gd name="connsiteX49" fmla="*/ 110341 w 602653"/>
              <a:gd name="connsiteY49" fmla="*/ 294423 h 513787"/>
              <a:gd name="connsiteX50" fmla="*/ 407453 w 602653"/>
              <a:gd name="connsiteY50" fmla="*/ 265107 h 513787"/>
              <a:gd name="connsiteX51" fmla="*/ 404416 w 602653"/>
              <a:gd name="connsiteY51" fmla="*/ 265612 h 513787"/>
              <a:gd name="connsiteX52" fmla="*/ 342412 w 602653"/>
              <a:gd name="connsiteY52" fmla="*/ 265612 h 513787"/>
              <a:gd name="connsiteX53" fmla="*/ 340894 w 602653"/>
              <a:gd name="connsiteY53" fmla="*/ 265360 h 513787"/>
              <a:gd name="connsiteX54" fmla="*/ 340894 w 602653"/>
              <a:gd name="connsiteY54" fmla="*/ 484218 h 513787"/>
              <a:gd name="connsiteX55" fmla="*/ 407453 w 602653"/>
              <a:gd name="connsiteY55" fmla="*/ 484218 h 513787"/>
              <a:gd name="connsiteX56" fmla="*/ 167283 w 602653"/>
              <a:gd name="connsiteY56" fmla="*/ 264349 h 513787"/>
              <a:gd name="connsiteX57" fmla="*/ 163993 w 602653"/>
              <a:gd name="connsiteY57" fmla="*/ 290379 h 513787"/>
              <a:gd name="connsiteX58" fmla="*/ 185505 w 602653"/>
              <a:gd name="connsiteY58" fmla="*/ 293159 h 513787"/>
              <a:gd name="connsiteX59" fmla="*/ 188795 w 602653"/>
              <a:gd name="connsiteY59" fmla="*/ 266876 h 513787"/>
              <a:gd name="connsiteX60" fmla="*/ 23536 w 602653"/>
              <a:gd name="connsiteY60" fmla="*/ 236802 h 513787"/>
              <a:gd name="connsiteX61" fmla="*/ 23536 w 602653"/>
              <a:gd name="connsiteY61" fmla="*/ 270920 h 513787"/>
              <a:gd name="connsiteX62" fmla="*/ 110341 w 602653"/>
              <a:gd name="connsiteY62" fmla="*/ 270920 h 513787"/>
              <a:gd name="connsiteX63" fmla="*/ 110341 w 602653"/>
              <a:gd name="connsiteY63" fmla="*/ 236802 h 513787"/>
              <a:gd name="connsiteX64" fmla="*/ 172092 w 602653"/>
              <a:gd name="connsiteY64" fmla="*/ 223913 h 513787"/>
              <a:gd name="connsiteX65" fmla="*/ 171586 w 602653"/>
              <a:gd name="connsiteY65" fmla="*/ 229220 h 513787"/>
              <a:gd name="connsiteX66" fmla="*/ 170067 w 602653"/>
              <a:gd name="connsiteY66" fmla="*/ 240845 h 513787"/>
              <a:gd name="connsiteX67" fmla="*/ 191579 w 602653"/>
              <a:gd name="connsiteY67" fmla="*/ 243373 h 513787"/>
              <a:gd name="connsiteX68" fmla="*/ 193097 w 602653"/>
              <a:gd name="connsiteY68" fmla="*/ 231747 h 513787"/>
              <a:gd name="connsiteX69" fmla="*/ 193603 w 602653"/>
              <a:gd name="connsiteY69" fmla="*/ 226440 h 513787"/>
              <a:gd name="connsiteX70" fmla="*/ 354307 w 602653"/>
              <a:gd name="connsiteY70" fmla="*/ 222649 h 513787"/>
              <a:gd name="connsiteX71" fmla="*/ 354307 w 602653"/>
              <a:gd name="connsiteY71" fmla="*/ 242109 h 513787"/>
              <a:gd name="connsiteX72" fmla="*/ 392774 w 602653"/>
              <a:gd name="connsiteY72" fmla="*/ 242109 h 513787"/>
              <a:gd name="connsiteX73" fmla="*/ 392774 w 602653"/>
              <a:gd name="connsiteY73" fmla="*/ 222649 h 513787"/>
              <a:gd name="connsiteX74" fmla="*/ 547404 w 602653"/>
              <a:gd name="connsiteY74" fmla="*/ 203948 h 513787"/>
              <a:gd name="connsiteX75" fmla="*/ 516529 w 602653"/>
              <a:gd name="connsiteY75" fmla="*/ 207233 h 513787"/>
              <a:gd name="connsiteX76" fmla="*/ 546898 w 602653"/>
              <a:gd name="connsiteY76" fmla="*/ 489020 h 513787"/>
              <a:gd name="connsiteX77" fmla="*/ 577773 w 602653"/>
              <a:gd name="connsiteY77" fmla="*/ 485735 h 513787"/>
              <a:gd name="connsiteX78" fmla="*/ 340894 w 602653"/>
              <a:gd name="connsiteY78" fmla="*/ 182972 h 513787"/>
              <a:gd name="connsiteX79" fmla="*/ 340894 w 602653"/>
              <a:gd name="connsiteY79" fmla="*/ 199146 h 513787"/>
              <a:gd name="connsiteX80" fmla="*/ 342412 w 602653"/>
              <a:gd name="connsiteY80" fmla="*/ 198893 h 513787"/>
              <a:gd name="connsiteX81" fmla="*/ 404416 w 602653"/>
              <a:gd name="connsiteY81" fmla="*/ 198893 h 513787"/>
              <a:gd name="connsiteX82" fmla="*/ 407453 w 602653"/>
              <a:gd name="connsiteY82" fmla="*/ 199651 h 513787"/>
              <a:gd name="connsiteX83" fmla="*/ 407453 w 602653"/>
              <a:gd name="connsiteY83" fmla="*/ 182972 h 513787"/>
              <a:gd name="connsiteX84" fmla="*/ 23536 w 602653"/>
              <a:gd name="connsiteY84" fmla="*/ 166039 h 513787"/>
              <a:gd name="connsiteX85" fmla="*/ 23536 w 602653"/>
              <a:gd name="connsiteY85" fmla="*/ 213299 h 513787"/>
              <a:gd name="connsiteX86" fmla="*/ 110341 w 602653"/>
              <a:gd name="connsiteY86" fmla="*/ 213299 h 513787"/>
              <a:gd name="connsiteX87" fmla="*/ 110341 w 602653"/>
              <a:gd name="connsiteY87" fmla="*/ 166039 h 513787"/>
              <a:gd name="connsiteX88" fmla="*/ 179431 w 602653"/>
              <a:gd name="connsiteY88" fmla="*/ 164523 h 513787"/>
              <a:gd name="connsiteX89" fmla="*/ 174876 w 602653"/>
              <a:gd name="connsiteY89" fmla="*/ 200410 h 513787"/>
              <a:gd name="connsiteX90" fmla="*/ 196387 w 602653"/>
              <a:gd name="connsiteY90" fmla="*/ 202937 h 513787"/>
              <a:gd name="connsiteX91" fmla="*/ 200943 w 602653"/>
              <a:gd name="connsiteY91" fmla="*/ 167050 h 513787"/>
              <a:gd name="connsiteX92" fmla="*/ 450223 w 602653"/>
              <a:gd name="connsiteY92" fmla="*/ 108418 h 513787"/>
              <a:gd name="connsiteX93" fmla="*/ 450223 w 602653"/>
              <a:gd name="connsiteY93" fmla="*/ 354319 h 513787"/>
              <a:gd name="connsiteX94" fmla="*/ 491727 w 602653"/>
              <a:gd name="connsiteY94" fmla="*/ 354319 h 513787"/>
              <a:gd name="connsiteX95" fmla="*/ 491727 w 602653"/>
              <a:gd name="connsiteY95" fmla="*/ 108418 h 513787"/>
              <a:gd name="connsiteX96" fmla="*/ 23536 w 602653"/>
              <a:gd name="connsiteY96" fmla="*/ 108418 h 513787"/>
              <a:gd name="connsiteX97" fmla="*/ 23536 w 602653"/>
              <a:gd name="connsiteY97" fmla="*/ 142536 h 513787"/>
              <a:gd name="connsiteX98" fmla="*/ 110341 w 602653"/>
              <a:gd name="connsiteY98" fmla="*/ 142536 h 513787"/>
              <a:gd name="connsiteX99" fmla="*/ 110341 w 602653"/>
              <a:gd name="connsiteY99" fmla="*/ 108418 h 513787"/>
              <a:gd name="connsiteX100" fmla="*/ 225744 w 602653"/>
              <a:gd name="connsiteY100" fmla="*/ 73795 h 513787"/>
              <a:gd name="connsiteX101" fmla="*/ 225744 w 602653"/>
              <a:gd name="connsiteY101" fmla="*/ 484218 h 513787"/>
              <a:gd name="connsiteX102" fmla="*/ 317358 w 602653"/>
              <a:gd name="connsiteY102" fmla="*/ 484218 h 513787"/>
              <a:gd name="connsiteX103" fmla="*/ 317358 w 602653"/>
              <a:gd name="connsiteY103" fmla="*/ 171346 h 513787"/>
              <a:gd name="connsiteX104" fmla="*/ 317358 w 602653"/>
              <a:gd name="connsiteY104" fmla="*/ 73795 h 513787"/>
              <a:gd name="connsiteX105" fmla="*/ 23536 w 602653"/>
              <a:gd name="connsiteY105" fmla="*/ 23503 h 513787"/>
              <a:gd name="connsiteX106" fmla="*/ 23536 w 602653"/>
              <a:gd name="connsiteY106" fmla="*/ 84915 h 513787"/>
              <a:gd name="connsiteX107" fmla="*/ 110341 w 602653"/>
              <a:gd name="connsiteY107" fmla="*/ 84915 h 513787"/>
              <a:gd name="connsiteX108" fmla="*/ 110341 w 602653"/>
              <a:gd name="connsiteY108" fmla="*/ 23503 h 513787"/>
              <a:gd name="connsiteX109" fmla="*/ 11895 w 602653"/>
              <a:gd name="connsiteY109" fmla="*/ 0 h 513787"/>
              <a:gd name="connsiteX110" fmla="*/ 122236 w 602653"/>
              <a:gd name="connsiteY110" fmla="*/ 0 h 513787"/>
              <a:gd name="connsiteX111" fmla="*/ 134130 w 602653"/>
              <a:gd name="connsiteY111" fmla="*/ 11878 h 513787"/>
              <a:gd name="connsiteX112" fmla="*/ 134130 w 602653"/>
              <a:gd name="connsiteY112" fmla="*/ 96793 h 513787"/>
              <a:gd name="connsiteX113" fmla="*/ 134130 w 602653"/>
              <a:gd name="connsiteY113" fmla="*/ 154161 h 513787"/>
              <a:gd name="connsiteX114" fmla="*/ 134130 w 602653"/>
              <a:gd name="connsiteY114" fmla="*/ 225177 h 513787"/>
              <a:gd name="connsiteX115" fmla="*/ 134130 w 602653"/>
              <a:gd name="connsiteY115" fmla="*/ 282798 h 513787"/>
              <a:gd name="connsiteX116" fmla="*/ 134130 w 602653"/>
              <a:gd name="connsiteY116" fmla="*/ 339661 h 513787"/>
              <a:gd name="connsiteX117" fmla="*/ 139192 w 602653"/>
              <a:gd name="connsiteY117" fmla="*/ 299225 h 513787"/>
              <a:gd name="connsiteX118" fmla="*/ 148809 w 602653"/>
              <a:gd name="connsiteY118" fmla="*/ 219617 h 513787"/>
              <a:gd name="connsiteX119" fmla="*/ 150074 w 602653"/>
              <a:gd name="connsiteY119" fmla="*/ 209255 h 513787"/>
              <a:gd name="connsiteX120" fmla="*/ 157413 w 602653"/>
              <a:gd name="connsiteY120" fmla="*/ 149865 h 513787"/>
              <a:gd name="connsiteX121" fmla="*/ 161716 w 602653"/>
              <a:gd name="connsiteY121" fmla="*/ 142031 h 513787"/>
              <a:gd name="connsiteX122" fmla="*/ 170573 w 602653"/>
              <a:gd name="connsiteY122" fmla="*/ 139503 h 513787"/>
              <a:gd name="connsiteX123" fmla="*/ 202208 w 602653"/>
              <a:gd name="connsiteY123" fmla="*/ 143547 h 513787"/>
              <a:gd name="connsiteX124" fmla="*/ 202208 w 602653"/>
              <a:gd name="connsiteY124" fmla="*/ 61917 h 513787"/>
              <a:gd name="connsiteX125" fmla="*/ 214103 w 602653"/>
              <a:gd name="connsiteY125" fmla="*/ 50292 h 513787"/>
              <a:gd name="connsiteX126" fmla="*/ 328999 w 602653"/>
              <a:gd name="connsiteY126" fmla="*/ 50292 h 513787"/>
              <a:gd name="connsiteX127" fmla="*/ 340894 w 602653"/>
              <a:gd name="connsiteY127" fmla="*/ 61917 h 513787"/>
              <a:gd name="connsiteX128" fmla="*/ 340894 w 602653"/>
              <a:gd name="connsiteY128" fmla="*/ 159468 h 513787"/>
              <a:gd name="connsiteX129" fmla="*/ 419348 w 602653"/>
              <a:gd name="connsiteY129" fmla="*/ 159468 h 513787"/>
              <a:gd name="connsiteX130" fmla="*/ 426687 w 602653"/>
              <a:gd name="connsiteY130" fmla="*/ 162248 h 513787"/>
              <a:gd name="connsiteX131" fmla="*/ 426687 w 602653"/>
              <a:gd name="connsiteY131" fmla="*/ 96793 h 513787"/>
              <a:gd name="connsiteX132" fmla="*/ 438581 w 602653"/>
              <a:gd name="connsiteY132" fmla="*/ 84915 h 513787"/>
              <a:gd name="connsiteX133" fmla="*/ 503622 w 602653"/>
              <a:gd name="connsiteY133" fmla="*/ 84915 h 513787"/>
              <a:gd name="connsiteX134" fmla="*/ 515263 w 602653"/>
              <a:gd name="connsiteY134" fmla="*/ 96793 h 513787"/>
              <a:gd name="connsiteX135" fmla="*/ 515263 w 602653"/>
              <a:gd name="connsiteY135" fmla="*/ 183730 h 513787"/>
              <a:gd name="connsiteX136" fmla="*/ 556515 w 602653"/>
              <a:gd name="connsiteY136" fmla="*/ 179181 h 513787"/>
              <a:gd name="connsiteX137" fmla="*/ 569675 w 602653"/>
              <a:gd name="connsiteY137" fmla="*/ 189795 h 513787"/>
              <a:gd name="connsiteX138" fmla="*/ 602575 w 602653"/>
              <a:gd name="connsiteY138" fmla="*/ 494833 h 513787"/>
              <a:gd name="connsiteX139" fmla="*/ 592199 w 602653"/>
              <a:gd name="connsiteY139" fmla="*/ 507974 h 513787"/>
              <a:gd name="connsiteX140" fmla="*/ 537787 w 602653"/>
              <a:gd name="connsiteY140" fmla="*/ 513787 h 513787"/>
              <a:gd name="connsiteX141" fmla="*/ 536522 w 602653"/>
              <a:gd name="connsiteY141" fmla="*/ 513787 h 513787"/>
              <a:gd name="connsiteX142" fmla="*/ 524880 w 602653"/>
              <a:gd name="connsiteY142" fmla="*/ 503425 h 513787"/>
              <a:gd name="connsiteX143" fmla="*/ 515263 w 602653"/>
              <a:gd name="connsiteY143" fmla="*/ 416236 h 513787"/>
              <a:gd name="connsiteX144" fmla="*/ 515263 w 602653"/>
              <a:gd name="connsiteY144" fmla="*/ 495844 h 513787"/>
              <a:gd name="connsiteX145" fmla="*/ 503622 w 602653"/>
              <a:gd name="connsiteY145" fmla="*/ 507722 h 513787"/>
              <a:gd name="connsiteX146" fmla="*/ 438581 w 602653"/>
              <a:gd name="connsiteY146" fmla="*/ 507722 h 513787"/>
              <a:gd name="connsiteX147" fmla="*/ 428964 w 602653"/>
              <a:gd name="connsiteY147" fmla="*/ 502415 h 513787"/>
              <a:gd name="connsiteX148" fmla="*/ 419348 w 602653"/>
              <a:gd name="connsiteY148" fmla="*/ 507722 h 513787"/>
              <a:gd name="connsiteX149" fmla="*/ 328999 w 602653"/>
              <a:gd name="connsiteY149" fmla="*/ 507722 h 513787"/>
              <a:gd name="connsiteX150" fmla="*/ 214103 w 602653"/>
              <a:gd name="connsiteY150" fmla="*/ 507722 h 513787"/>
              <a:gd name="connsiteX151" fmla="*/ 202208 w 602653"/>
              <a:gd name="connsiteY151" fmla="*/ 495844 h 513787"/>
              <a:gd name="connsiteX152" fmla="*/ 202208 w 602653"/>
              <a:gd name="connsiteY152" fmla="*/ 352044 h 513787"/>
              <a:gd name="connsiteX153" fmla="*/ 193097 w 602653"/>
              <a:gd name="connsiteY153" fmla="*/ 427608 h 513787"/>
              <a:gd name="connsiteX154" fmla="*/ 191832 w 602653"/>
              <a:gd name="connsiteY154" fmla="*/ 437970 h 513787"/>
              <a:gd name="connsiteX155" fmla="*/ 184493 w 602653"/>
              <a:gd name="connsiteY155" fmla="*/ 497360 h 513787"/>
              <a:gd name="connsiteX156" fmla="*/ 180190 w 602653"/>
              <a:gd name="connsiteY156" fmla="*/ 505195 h 513787"/>
              <a:gd name="connsiteX157" fmla="*/ 172851 w 602653"/>
              <a:gd name="connsiteY157" fmla="*/ 507722 h 513787"/>
              <a:gd name="connsiteX158" fmla="*/ 171333 w 602653"/>
              <a:gd name="connsiteY158" fmla="*/ 507722 h 513787"/>
              <a:gd name="connsiteX159" fmla="*/ 131600 w 602653"/>
              <a:gd name="connsiteY159" fmla="*/ 502920 h 513787"/>
              <a:gd name="connsiteX160" fmla="*/ 122236 w 602653"/>
              <a:gd name="connsiteY160" fmla="*/ 507722 h 513787"/>
              <a:gd name="connsiteX161" fmla="*/ 11895 w 602653"/>
              <a:gd name="connsiteY161" fmla="*/ 507722 h 513787"/>
              <a:gd name="connsiteX162" fmla="*/ 0 w 602653"/>
              <a:gd name="connsiteY162" fmla="*/ 496096 h 513787"/>
              <a:gd name="connsiteX163" fmla="*/ 0 w 602653"/>
              <a:gd name="connsiteY163" fmla="*/ 411181 h 513787"/>
              <a:gd name="connsiteX164" fmla="*/ 0 w 602653"/>
              <a:gd name="connsiteY164" fmla="*/ 353560 h 513787"/>
              <a:gd name="connsiteX165" fmla="*/ 0 w 602653"/>
              <a:gd name="connsiteY165" fmla="*/ 282798 h 513787"/>
              <a:gd name="connsiteX166" fmla="*/ 0 w 602653"/>
              <a:gd name="connsiteY166" fmla="*/ 225177 h 513787"/>
              <a:gd name="connsiteX167" fmla="*/ 0 w 602653"/>
              <a:gd name="connsiteY167" fmla="*/ 154161 h 513787"/>
              <a:gd name="connsiteX168" fmla="*/ 0 w 602653"/>
              <a:gd name="connsiteY168" fmla="*/ 96793 h 513787"/>
              <a:gd name="connsiteX169" fmla="*/ 0 w 602653"/>
              <a:gd name="connsiteY169" fmla="*/ 11878 h 513787"/>
              <a:gd name="connsiteX170" fmla="*/ 11895 w 602653"/>
              <a:gd name="connsiteY170" fmla="*/ 0 h 513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602653" h="513787">
                <a:moveTo>
                  <a:pt x="450223" y="470824"/>
                </a:moveTo>
                <a:lnTo>
                  <a:pt x="450223" y="484218"/>
                </a:lnTo>
                <a:lnTo>
                  <a:pt x="491727" y="484218"/>
                </a:lnTo>
                <a:lnTo>
                  <a:pt x="491727" y="470824"/>
                </a:lnTo>
                <a:close/>
                <a:moveTo>
                  <a:pt x="145266" y="444288"/>
                </a:moveTo>
                <a:lnTo>
                  <a:pt x="140964" y="480175"/>
                </a:lnTo>
                <a:lnTo>
                  <a:pt x="162475" y="482702"/>
                </a:lnTo>
                <a:lnTo>
                  <a:pt x="166777" y="446815"/>
                </a:lnTo>
                <a:close/>
                <a:moveTo>
                  <a:pt x="450223" y="422807"/>
                </a:moveTo>
                <a:lnTo>
                  <a:pt x="450223" y="447321"/>
                </a:lnTo>
                <a:lnTo>
                  <a:pt x="491727" y="447321"/>
                </a:lnTo>
                <a:lnTo>
                  <a:pt x="491727" y="422807"/>
                </a:lnTo>
                <a:close/>
                <a:moveTo>
                  <a:pt x="23536" y="422807"/>
                </a:moveTo>
                <a:lnTo>
                  <a:pt x="23536" y="484218"/>
                </a:lnTo>
                <a:lnTo>
                  <a:pt x="110341" y="484218"/>
                </a:lnTo>
                <a:lnTo>
                  <a:pt x="110341" y="422807"/>
                </a:lnTo>
                <a:close/>
                <a:moveTo>
                  <a:pt x="150327" y="403852"/>
                </a:moveTo>
                <a:lnTo>
                  <a:pt x="148809" y="415478"/>
                </a:lnTo>
                <a:lnTo>
                  <a:pt x="148303" y="420785"/>
                </a:lnTo>
                <a:lnTo>
                  <a:pt x="169814" y="423312"/>
                </a:lnTo>
                <a:lnTo>
                  <a:pt x="170320" y="418005"/>
                </a:lnTo>
                <a:lnTo>
                  <a:pt x="171839" y="406380"/>
                </a:lnTo>
                <a:close/>
                <a:moveTo>
                  <a:pt x="450223" y="377822"/>
                </a:moveTo>
                <a:lnTo>
                  <a:pt x="450223" y="399303"/>
                </a:lnTo>
                <a:lnTo>
                  <a:pt x="491727" y="399303"/>
                </a:lnTo>
                <a:lnTo>
                  <a:pt x="491727" y="377822"/>
                </a:lnTo>
                <a:close/>
                <a:moveTo>
                  <a:pt x="23536" y="365438"/>
                </a:moveTo>
                <a:lnTo>
                  <a:pt x="23536" y="399303"/>
                </a:lnTo>
                <a:lnTo>
                  <a:pt x="110341" y="399303"/>
                </a:lnTo>
                <a:lnTo>
                  <a:pt x="110341" y="365438"/>
                </a:lnTo>
                <a:close/>
                <a:moveTo>
                  <a:pt x="156401" y="354319"/>
                </a:moveTo>
                <a:lnTo>
                  <a:pt x="153111" y="380349"/>
                </a:lnTo>
                <a:lnTo>
                  <a:pt x="174623" y="383129"/>
                </a:lnTo>
                <a:lnTo>
                  <a:pt x="177913" y="356846"/>
                </a:lnTo>
                <a:close/>
                <a:moveTo>
                  <a:pt x="161210" y="313883"/>
                </a:moveTo>
                <a:lnTo>
                  <a:pt x="159185" y="330815"/>
                </a:lnTo>
                <a:lnTo>
                  <a:pt x="180697" y="333343"/>
                </a:lnTo>
                <a:lnTo>
                  <a:pt x="182721" y="316410"/>
                </a:lnTo>
                <a:close/>
                <a:moveTo>
                  <a:pt x="545893" y="311881"/>
                </a:moveTo>
                <a:cubicBezTo>
                  <a:pt x="552482" y="311123"/>
                  <a:pt x="558310" y="315923"/>
                  <a:pt x="559070" y="322239"/>
                </a:cubicBezTo>
                <a:lnTo>
                  <a:pt x="573007" y="442998"/>
                </a:lnTo>
                <a:cubicBezTo>
                  <a:pt x="573767" y="449314"/>
                  <a:pt x="568952" y="455125"/>
                  <a:pt x="562618" y="455882"/>
                </a:cubicBezTo>
                <a:cubicBezTo>
                  <a:pt x="562111" y="456135"/>
                  <a:pt x="561604" y="456135"/>
                  <a:pt x="561097" y="456135"/>
                </a:cubicBezTo>
                <a:cubicBezTo>
                  <a:pt x="555269" y="456135"/>
                  <a:pt x="550201" y="451588"/>
                  <a:pt x="549441" y="445524"/>
                </a:cubicBezTo>
                <a:lnTo>
                  <a:pt x="535504" y="325018"/>
                </a:lnTo>
                <a:cubicBezTo>
                  <a:pt x="534744" y="318450"/>
                  <a:pt x="539305" y="312639"/>
                  <a:pt x="545893" y="311881"/>
                </a:cubicBezTo>
                <a:close/>
                <a:moveTo>
                  <a:pt x="23536" y="294423"/>
                </a:moveTo>
                <a:lnTo>
                  <a:pt x="23536" y="341682"/>
                </a:lnTo>
                <a:lnTo>
                  <a:pt x="110341" y="341682"/>
                </a:lnTo>
                <a:lnTo>
                  <a:pt x="110341" y="294423"/>
                </a:lnTo>
                <a:close/>
                <a:moveTo>
                  <a:pt x="407453" y="265107"/>
                </a:moveTo>
                <a:cubicBezTo>
                  <a:pt x="406441" y="265360"/>
                  <a:pt x="405428" y="265612"/>
                  <a:pt x="404416" y="265612"/>
                </a:cubicBezTo>
                <a:lnTo>
                  <a:pt x="342412" y="265612"/>
                </a:lnTo>
                <a:cubicBezTo>
                  <a:pt x="341906" y="265612"/>
                  <a:pt x="341400" y="265360"/>
                  <a:pt x="340894" y="265360"/>
                </a:cubicBezTo>
                <a:lnTo>
                  <a:pt x="340894" y="484218"/>
                </a:lnTo>
                <a:lnTo>
                  <a:pt x="407453" y="484218"/>
                </a:lnTo>
                <a:close/>
                <a:moveTo>
                  <a:pt x="167283" y="264349"/>
                </a:moveTo>
                <a:lnTo>
                  <a:pt x="163993" y="290379"/>
                </a:lnTo>
                <a:lnTo>
                  <a:pt x="185505" y="293159"/>
                </a:lnTo>
                <a:lnTo>
                  <a:pt x="188795" y="266876"/>
                </a:lnTo>
                <a:close/>
                <a:moveTo>
                  <a:pt x="23536" y="236802"/>
                </a:moveTo>
                <a:lnTo>
                  <a:pt x="23536" y="270920"/>
                </a:lnTo>
                <a:lnTo>
                  <a:pt x="110341" y="270920"/>
                </a:lnTo>
                <a:lnTo>
                  <a:pt x="110341" y="236802"/>
                </a:lnTo>
                <a:close/>
                <a:moveTo>
                  <a:pt x="172092" y="223913"/>
                </a:moveTo>
                <a:lnTo>
                  <a:pt x="171586" y="229220"/>
                </a:lnTo>
                <a:lnTo>
                  <a:pt x="170067" y="240845"/>
                </a:lnTo>
                <a:lnTo>
                  <a:pt x="191579" y="243373"/>
                </a:lnTo>
                <a:lnTo>
                  <a:pt x="193097" y="231747"/>
                </a:lnTo>
                <a:lnTo>
                  <a:pt x="193603" y="226440"/>
                </a:lnTo>
                <a:close/>
                <a:moveTo>
                  <a:pt x="354307" y="222649"/>
                </a:moveTo>
                <a:lnTo>
                  <a:pt x="354307" y="242109"/>
                </a:lnTo>
                <a:lnTo>
                  <a:pt x="392774" y="242109"/>
                </a:lnTo>
                <a:lnTo>
                  <a:pt x="392774" y="222649"/>
                </a:lnTo>
                <a:close/>
                <a:moveTo>
                  <a:pt x="547404" y="203948"/>
                </a:moveTo>
                <a:lnTo>
                  <a:pt x="516529" y="207233"/>
                </a:lnTo>
                <a:lnTo>
                  <a:pt x="546898" y="489020"/>
                </a:lnTo>
                <a:lnTo>
                  <a:pt x="577773" y="485735"/>
                </a:lnTo>
                <a:close/>
                <a:moveTo>
                  <a:pt x="340894" y="182972"/>
                </a:moveTo>
                <a:lnTo>
                  <a:pt x="340894" y="199146"/>
                </a:lnTo>
                <a:cubicBezTo>
                  <a:pt x="341400" y="199146"/>
                  <a:pt x="341906" y="198893"/>
                  <a:pt x="342412" y="198893"/>
                </a:cubicBezTo>
                <a:lnTo>
                  <a:pt x="404416" y="198893"/>
                </a:lnTo>
                <a:cubicBezTo>
                  <a:pt x="405428" y="198893"/>
                  <a:pt x="406441" y="199399"/>
                  <a:pt x="407453" y="199651"/>
                </a:cubicBezTo>
                <a:lnTo>
                  <a:pt x="407453" y="182972"/>
                </a:lnTo>
                <a:close/>
                <a:moveTo>
                  <a:pt x="23536" y="166039"/>
                </a:moveTo>
                <a:lnTo>
                  <a:pt x="23536" y="213299"/>
                </a:lnTo>
                <a:lnTo>
                  <a:pt x="110341" y="213299"/>
                </a:lnTo>
                <a:lnTo>
                  <a:pt x="110341" y="166039"/>
                </a:lnTo>
                <a:close/>
                <a:moveTo>
                  <a:pt x="179431" y="164523"/>
                </a:moveTo>
                <a:lnTo>
                  <a:pt x="174876" y="200410"/>
                </a:lnTo>
                <a:lnTo>
                  <a:pt x="196387" y="202937"/>
                </a:lnTo>
                <a:lnTo>
                  <a:pt x="200943" y="167050"/>
                </a:lnTo>
                <a:close/>
                <a:moveTo>
                  <a:pt x="450223" y="108418"/>
                </a:moveTo>
                <a:lnTo>
                  <a:pt x="450223" y="354319"/>
                </a:lnTo>
                <a:lnTo>
                  <a:pt x="491727" y="354319"/>
                </a:lnTo>
                <a:lnTo>
                  <a:pt x="491727" y="108418"/>
                </a:lnTo>
                <a:close/>
                <a:moveTo>
                  <a:pt x="23536" y="108418"/>
                </a:moveTo>
                <a:lnTo>
                  <a:pt x="23536" y="142536"/>
                </a:lnTo>
                <a:lnTo>
                  <a:pt x="110341" y="142536"/>
                </a:lnTo>
                <a:lnTo>
                  <a:pt x="110341" y="108418"/>
                </a:lnTo>
                <a:close/>
                <a:moveTo>
                  <a:pt x="225744" y="73795"/>
                </a:moveTo>
                <a:lnTo>
                  <a:pt x="225744" y="484218"/>
                </a:lnTo>
                <a:lnTo>
                  <a:pt x="317358" y="484218"/>
                </a:lnTo>
                <a:lnTo>
                  <a:pt x="317358" y="171346"/>
                </a:lnTo>
                <a:lnTo>
                  <a:pt x="317358" y="73795"/>
                </a:lnTo>
                <a:close/>
                <a:moveTo>
                  <a:pt x="23536" y="23503"/>
                </a:moveTo>
                <a:lnTo>
                  <a:pt x="23536" y="84915"/>
                </a:lnTo>
                <a:lnTo>
                  <a:pt x="110341" y="84915"/>
                </a:lnTo>
                <a:lnTo>
                  <a:pt x="110341" y="23503"/>
                </a:lnTo>
                <a:close/>
                <a:moveTo>
                  <a:pt x="11895" y="0"/>
                </a:moveTo>
                <a:lnTo>
                  <a:pt x="122236" y="0"/>
                </a:lnTo>
                <a:cubicBezTo>
                  <a:pt x="128816" y="0"/>
                  <a:pt x="134130" y="5307"/>
                  <a:pt x="134130" y="11878"/>
                </a:cubicBezTo>
                <a:lnTo>
                  <a:pt x="134130" y="96793"/>
                </a:lnTo>
                <a:lnTo>
                  <a:pt x="134130" y="154161"/>
                </a:lnTo>
                <a:lnTo>
                  <a:pt x="134130" y="225177"/>
                </a:lnTo>
                <a:lnTo>
                  <a:pt x="134130" y="282798"/>
                </a:lnTo>
                <a:lnTo>
                  <a:pt x="134130" y="339661"/>
                </a:lnTo>
                <a:lnTo>
                  <a:pt x="139192" y="299225"/>
                </a:lnTo>
                <a:lnTo>
                  <a:pt x="148809" y="219617"/>
                </a:lnTo>
                <a:lnTo>
                  <a:pt x="150074" y="209255"/>
                </a:lnTo>
                <a:lnTo>
                  <a:pt x="157413" y="149865"/>
                </a:lnTo>
                <a:cubicBezTo>
                  <a:pt x="157667" y="146832"/>
                  <a:pt x="159185" y="144052"/>
                  <a:pt x="161716" y="142031"/>
                </a:cubicBezTo>
                <a:cubicBezTo>
                  <a:pt x="164247" y="140009"/>
                  <a:pt x="167283" y="139251"/>
                  <a:pt x="170573" y="139503"/>
                </a:cubicBezTo>
                <a:lnTo>
                  <a:pt x="202208" y="143547"/>
                </a:lnTo>
                <a:lnTo>
                  <a:pt x="202208" y="61917"/>
                </a:lnTo>
                <a:cubicBezTo>
                  <a:pt x="202208" y="55599"/>
                  <a:pt x="207523" y="50292"/>
                  <a:pt x="214103" y="50292"/>
                </a:cubicBezTo>
                <a:lnTo>
                  <a:pt x="328999" y="50292"/>
                </a:lnTo>
                <a:cubicBezTo>
                  <a:pt x="335579" y="50292"/>
                  <a:pt x="340894" y="55599"/>
                  <a:pt x="340894" y="61917"/>
                </a:cubicBezTo>
                <a:lnTo>
                  <a:pt x="340894" y="159468"/>
                </a:lnTo>
                <a:lnTo>
                  <a:pt x="419348" y="159468"/>
                </a:lnTo>
                <a:cubicBezTo>
                  <a:pt x="422131" y="159468"/>
                  <a:pt x="424662" y="160479"/>
                  <a:pt x="426687" y="162248"/>
                </a:cubicBezTo>
                <a:lnTo>
                  <a:pt x="426687" y="96793"/>
                </a:lnTo>
                <a:cubicBezTo>
                  <a:pt x="426687" y="90222"/>
                  <a:pt x="432001" y="84915"/>
                  <a:pt x="438581" y="84915"/>
                </a:cubicBezTo>
                <a:lnTo>
                  <a:pt x="503622" y="84915"/>
                </a:lnTo>
                <a:cubicBezTo>
                  <a:pt x="509949" y="84915"/>
                  <a:pt x="515263" y="90222"/>
                  <a:pt x="515263" y="96793"/>
                </a:cubicBezTo>
                <a:lnTo>
                  <a:pt x="515263" y="183730"/>
                </a:lnTo>
                <a:lnTo>
                  <a:pt x="556515" y="179181"/>
                </a:lnTo>
                <a:cubicBezTo>
                  <a:pt x="563095" y="178423"/>
                  <a:pt x="568916" y="183224"/>
                  <a:pt x="569675" y="189795"/>
                </a:cubicBezTo>
                <a:lnTo>
                  <a:pt x="602575" y="494833"/>
                </a:lnTo>
                <a:cubicBezTo>
                  <a:pt x="603334" y="501404"/>
                  <a:pt x="598526" y="507216"/>
                  <a:pt x="592199" y="507974"/>
                </a:cubicBezTo>
                <a:lnTo>
                  <a:pt x="537787" y="513787"/>
                </a:lnTo>
                <a:cubicBezTo>
                  <a:pt x="537281" y="513787"/>
                  <a:pt x="537028" y="513787"/>
                  <a:pt x="536522" y="513787"/>
                </a:cubicBezTo>
                <a:cubicBezTo>
                  <a:pt x="530448" y="513787"/>
                  <a:pt x="525386" y="509491"/>
                  <a:pt x="524880" y="503425"/>
                </a:cubicBezTo>
                <a:lnTo>
                  <a:pt x="515263" y="416236"/>
                </a:lnTo>
                <a:lnTo>
                  <a:pt x="515263" y="495844"/>
                </a:lnTo>
                <a:cubicBezTo>
                  <a:pt x="515263" y="502415"/>
                  <a:pt x="509949" y="507722"/>
                  <a:pt x="503622" y="507722"/>
                </a:cubicBezTo>
                <a:lnTo>
                  <a:pt x="438581" y="507722"/>
                </a:lnTo>
                <a:cubicBezTo>
                  <a:pt x="434532" y="507722"/>
                  <a:pt x="430989" y="505700"/>
                  <a:pt x="428964" y="502415"/>
                </a:cubicBezTo>
                <a:cubicBezTo>
                  <a:pt x="426687" y="505700"/>
                  <a:pt x="423397" y="507722"/>
                  <a:pt x="419348" y="507722"/>
                </a:cubicBezTo>
                <a:lnTo>
                  <a:pt x="328999" y="507722"/>
                </a:lnTo>
                <a:lnTo>
                  <a:pt x="214103" y="507722"/>
                </a:lnTo>
                <a:cubicBezTo>
                  <a:pt x="207523" y="507722"/>
                  <a:pt x="202208" y="502415"/>
                  <a:pt x="202208" y="495844"/>
                </a:cubicBezTo>
                <a:lnTo>
                  <a:pt x="202208" y="352044"/>
                </a:lnTo>
                <a:lnTo>
                  <a:pt x="193097" y="427608"/>
                </a:lnTo>
                <a:lnTo>
                  <a:pt x="191832" y="437970"/>
                </a:lnTo>
                <a:lnTo>
                  <a:pt x="184493" y="497360"/>
                </a:lnTo>
                <a:cubicBezTo>
                  <a:pt x="184240" y="500393"/>
                  <a:pt x="182468" y="503425"/>
                  <a:pt x="180190" y="505195"/>
                </a:cubicBezTo>
                <a:cubicBezTo>
                  <a:pt x="177913" y="506964"/>
                  <a:pt x="175382" y="507722"/>
                  <a:pt x="172851" y="507722"/>
                </a:cubicBezTo>
                <a:cubicBezTo>
                  <a:pt x="172345" y="507722"/>
                  <a:pt x="171839" y="507722"/>
                  <a:pt x="171333" y="507722"/>
                </a:cubicBezTo>
                <a:lnTo>
                  <a:pt x="131600" y="502920"/>
                </a:lnTo>
                <a:cubicBezTo>
                  <a:pt x="129322" y="505700"/>
                  <a:pt x="126032" y="507722"/>
                  <a:pt x="122236" y="507722"/>
                </a:cubicBezTo>
                <a:lnTo>
                  <a:pt x="11895" y="507722"/>
                </a:lnTo>
                <a:cubicBezTo>
                  <a:pt x="5315" y="507722"/>
                  <a:pt x="0" y="502415"/>
                  <a:pt x="0" y="496096"/>
                </a:cubicBezTo>
                <a:lnTo>
                  <a:pt x="0" y="411181"/>
                </a:lnTo>
                <a:lnTo>
                  <a:pt x="0" y="353560"/>
                </a:lnTo>
                <a:lnTo>
                  <a:pt x="0" y="282798"/>
                </a:lnTo>
                <a:lnTo>
                  <a:pt x="0" y="225177"/>
                </a:lnTo>
                <a:lnTo>
                  <a:pt x="0" y="154161"/>
                </a:lnTo>
                <a:lnTo>
                  <a:pt x="0" y="96793"/>
                </a:lnTo>
                <a:lnTo>
                  <a:pt x="0" y="11878"/>
                </a:lnTo>
                <a:cubicBezTo>
                  <a:pt x="0" y="5307"/>
                  <a:pt x="5315" y="0"/>
                  <a:pt x="11895" y="0"/>
                </a:cubicBezTo>
                <a:close/>
              </a:path>
            </a:pathLst>
          </a:custGeom>
          <a:solidFill>
            <a:srgbClr val="6E6E6E"/>
          </a:solidFill>
          <a:ln>
            <a:noFill/>
          </a:ln>
        </p:spPr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D6715224-4A9B-4D38-8EB8-D778DF723014}"/>
              </a:ext>
            </a:extLst>
          </p:cNvPr>
          <p:cNvCxnSpPr>
            <a:cxnSpLocks/>
          </p:cNvCxnSpPr>
          <p:nvPr/>
        </p:nvCxnSpPr>
        <p:spPr>
          <a:xfrm>
            <a:off x="7381380" y="4449535"/>
            <a:ext cx="1213096" cy="0"/>
          </a:xfrm>
          <a:prstGeom prst="line">
            <a:avLst/>
          </a:prstGeom>
          <a:ln w="38100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77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xmlns="" id="{669BD8E5-63C5-4088-A7A6-C316B2828A59}"/>
              </a:ext>
            </a:extLst>
          </p:cNvPr>
          <p:cNvGrpSpPr/>
          <p:nvPr/>
        </p:nvGrpSpPr>
        <p:grpSpPr>
          <a:xfrm>
            <a:off x="290699" y="244009"/>
            <a:ext cx="2973790" cy="595283"/>
            <a:chOff x="77638" y="299254"/>
            <a:chExt cx="2973790" cy="595283"/>
          </a:xfrm>
        </p:grpSpPr>
        <p:sp>
          <p:nvSpPr>
            <p:cNvPr id="5" name="TextBox 49">
              <a:extLst>
                <a:ext uri="{FF2B5EF4-FFF2-40B4-BE49-F238E27FC236}">
                  <a16:creationId xmlns:a16="http://schemas.microsoft.com/office/drawing/2014/main" xmlns="" id="{58267393-5952-491A-8E51-73D1422346D0}"/>
                </a:ext>
              </a:extLst>
            </p:cNvPr>
            <p:cNvSpPr txBox="1"/>
            <p:nvPr/>
          </p:nvSpPr>
          <p:spPr>
            <a:xfrm>
              <a:off x="814918" y="299254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0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 defTabSz="1219107">
                <a:defRPr/>
              </a:pPr>
              <a:r>
                <a:rPr lang="zh-CN" altLang="en-US" sz="3200" b="0" kern="0" dirty="0" smtClean="0">
                  <a:solidFill>
                    <a:prstClr val="white">
                      <a:lumMod val="50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总结与展望</a:t>
              </a:r>
              <a:endParaRPr lang="zh-CN" altLang="en-US" sz="3200" b="0" kern="0" dirty="0">
                <a:solidFill>
                  <a:prstClr val="white">
                    <a:lumMod val="50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85ED044F-103C-422D-8682-F500D893CC2E}"/>
                </a:ext>
              </a:extLst>
            </p:cNvPr>
            <p:cNvGrpSpPr/>
            <p:nvPr/>
          </p:nvGrpSpPr>
          <p:grpSpPr>
            <a:xfrm>
              <a:off x="77638" y="299254"/>
              <a:ext cx="723181" cy="595283"/>
              <a:chOff x="6694098" y="591640"/>
              <a:chExt cx="800819" cy="659190"/>
            </a:xfrm>
          </p:grpSpPr>
          <p:sp>
            <p:nvSpPr>
              <p:cNvPr id="7" name="箭头: V 形 6">
                <a:extLst>
                  <a:ext uri="{FF2B5EF4-FFF2-40B4-BE49-F238E27FC236}">
                    <a16:creationId xmlns:a16="http://schemas.microsoft.com/office/drawing/2014/main" xmlns="" id="{E5A3D2E4-2167-46E3-BFA2-033112BEB694}"/>
                  </a:ext>
                </a:extLst>
              </p:cNvPr>
              <p:cNvSpPr/>
              <p:nvPr/>
            </p:nvSpPr>
            <p:spPr>
              <a:xfrm>
                <a:off x="6694098" y="591641"/>
                <a:ext cx="483079" cy="659189"/>
              </a:xfrm>
              <a:prstGeom prst="chevron">
                <a:avLst/>
              </a:prstGeom>
              <a:solidFill>
                <a:srgbClr val="6E6E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8" name="箭头: V 形 7">
                <a:extLst>
                  <a:ext uri="{FF2B5EF4-FFF2-40B4-BE49-F238E27FC236}">
                    <a16:creationId xmlns:a16="http://schemas.microsoft.com/office/drawing/2014/main" xmlns="" id="{116815CA-093F-4A70-83B9-7264AB6E6372}"/>
                  </a:ext>
                </a:extLst>
              </p:cNvPr>
              <p:cNvSpPr/>
              <p:nvPr/>
            </p:nvSpPr>
            <p:spPr>
              <a:xfrm>
                <a:off x="7011838" y="591640"/>
                <a:ext cx="483079" cy="659189"/>
              </a:xfrm>
              <a:prstGeom prst="chevron">
                <a:avLst/>
              </a:prstGeom>
              <a:solidFill>
                <a:srgbClr val="4343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</p:grpSp>
      </p:grpSp>
      <p:sp>
        <p:nvSpPr>
          <p:cNvPr id="9" name="文本框 8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<a:extLst>
              <a:ext uri="{FF2B5EF4-FFF2-40B4-BE49-F238E27FC236}">
                <a16:creationId xmlns:a16="http://schemas.microsoft.com/office/drawing/2014/main" xmlns="" id="{F17036FC-65A5-413E-BC13-37BC6AFE960F}"/>
              </a:ext>
            </a:extLst>
          </p:cNvPr>
          <p:cNvSpPr txBox="1"/>
          <p:nvPr/>
        </p:nvSpPr>
        <p:spPr>
          <a:xfrm>
            <a:off x="344801" y="4844716"/>
            <a:ext cx="214801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通过这次毕业设计的实现期间，查阅了很多文献，拓展了视野，尽管本次设计已经大部分实现了预想的功能，但许多功能需要算法的支持而未实现</a:t>
            </a:r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11" name="文本框 10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<a:extLst>
              <a:ext uri="{FF2B5EF4-FFF2-40B4-BE49-F238E27FC236}">
                <a16:creationId xmlns:a16="http://schemas.microsoft.com/office/drawing/2014/main" xmlns="" id="{B8166898-2050-4A82-8B11-53AD3F06208E}"/>
              </a:ext>
            </a:extLst>
          </p:cNvPr>
          <p:cNvSpPr txBox="1"/>
          <p:nvPr/>
        </p:nvSpPr>
        <p:spPr>
          <a:xfrm rot="10800000" flipV="1">
            <a:off x="10081528" y="1316017"/>
            <a:ext cx="16698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我</a:t>
            </a: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会在今后的学习中深入了解算法知识，来完善本次毕设的遗憾</a:t>
            </a:r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13" name="任意多边形 18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<a:extLst>
              <a:ext uri="{FF2B5EF4-FFF2-40B4-BE49-F238E27FC236}">
                <a16:creationId xmlns:a16="http://schemas.microsoft.com/office/drawing/2014/main" xmlns="" id="{EEAEF810-4B6A-4673-B009-026C8E94EA76}"/>
              </a:ext>
            </a:extLst>
          </p:cNvPr>
          <p:cNvSpPr/>
          <p:nvPr/>
        </p:nvSpPr>
        <p:spPr>
          <a:xfrm>
            <a:off x="1347537" y="3609474"/>
            <a:ext cx="1764631" cy="1235242"/>
          </a:xfrm>
          <a:custGeom>
            <a:avLst/>
            <a:gdLst>
              <a:gd name="connsiteX0" fmla="*/ 1764631 w 1764631"/>
              <a:gd name="connsiteY0" fmla="*/ 0 h 1235242"/>
              <a:gd name="connsiteX1" fmla="*/ 0 w 1764631"/>
              <a:gd name="connsiteY1" fmla="*/ 0 h 1235242"/>
              <a:gd name="connsiteX2" fmla="*/ 0 w 1764631"/>
              <a:gd name="connsiteY2" fmla="*/ 1235242 h 1235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64631" h="1235242">
                <a:moveTo>
                  <a:pt x="1764631" y="0"/>
                </a:moveTo>
                <a:lnTo>
                  <a:pt x="0" y="0"/>
                </a:lnTo>
                <a:lnTo>
                  <a:pt x="0" y="1235242"/>
                </a:ln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14" name="任意多边形 19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<a:extLst>
              <a:ext uri="{FF2B5EF4-FFF2-40B4-BE49-F238E27FC236}">
                <a16:creationId xmlns:a16="http://schemas.microsoft.com/office/drawing/2014/main" xmlns="" id="{8D34C813-F312-4F41-9DBB-8B720146980D}"/>
              </a:ext>
            </a:extLst>
          </p:cNvPr>
          <p:cNvSpPr/>
          <p:nvPr/>
        </p:nvSpPr>
        <p:spPr>
          <a:xfrm flipH="1" flipV="1">
            <a:off x="8983578" y="2393235"/>
            <a:ext cx="1932885" cy="1235242"/>
          </a:xfrm>
          <a:custGeom>
            <a:avLst/>
            <a:gdLst>
              <a:gd name="connsiteX0" fmla="*/ 1764631 w 1764631"/>
              <a:gd name="connsiteY0" fmla="*/ 0 h 1235242"/>
              <a:gd name="connsiteX1" fmla="*/ 0 w 1764631"/>
              <a:gd name="connsiteY1" fmla="*/ 0 h 1235242"/>
              <a:gd name="connsiteX2" fmla="*/ 0 w 1764631"/>
              <a:gd name="connsiteY2" fmla="*/ 1235242 h 1235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64631" h="1235242">
                <a:moveTo>
                  <a:pt x="1764631" y="0"/>
                </a:moveTo>
                <a:lnTo>
                  <a:pt x="0" y="0"/>
                </a:lnTo>
                <a:lnTo>
                  <a:pt x="0" y="1235242"/>
                </a:ln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D4AA33BF-16E0-4868-ABEC-B640697CC101}"/>
              </a:ext>
            </a:extLst>
          </p:cNvPr>
          <p:cNvGrpSpPr/>
          <p:nvPr/>
        </p:nvGrpSpPr>
        <p:grpSpPr>
          <a:xfrm>
            <a:off x="3237320" y="2225597"/>
            <a:ext cx="5513339" cy="2785080"/>
            <a:chOff x="3349615" y="2321849"/>
            <a:chExt cx="5513339" cy="2785080"/>
          </a:xfrm>
        </p:grpSpPr>
        <p:sp>
          <p:nvSpPr>
            <p:cNvPr id="16" name="Rectangle 15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  <a:extLst>
                <a:ext uri="{FF2B5EF4-FFF2-40B4-BE49-F238E27FC236}">
                  <a16:creationId xmlns:a16="http://schemas.microsoft.com/office/drawing/2014/main" xmlns="" id="{218DC5A9-718E-455A-8B9C-B8A9281A3A3D}"/>
                </a:ext>
              </a:extLst>
            </p:cNvPr>
            <p:cNvSpPr/>
            <p:nvPr/>
          </p:nvSpPr>
          <p:spPr>
            <a:xfrm rot="13500000">
              <a:off x="3349615" y="2658905"/>
              <a:ext cx="2160674" cy="2160674"/>
            </a:xfrm>
            <a:prstGeom prst="rect">
              <a:avLst/>
            </a:prstGeom>
            <a:solidFill>
              <a:srgbClr val="6E6E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sp>
          <p:nvSpPr>
            <p:cNvPr id="17" name="Rectangle 18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  <a:extLst>
                <a:ext uri="{FF2B5EF4-FFF2-40B4-BE49-F238E27FC236}">
                  <a16:creationId xmlns:a16="http://schemas.microsoft.com/office/drawing/2014/main" xmlns="" id="{FF09D265-B184-4FF7-B1BE-45E0EDAB5D77}"/>
                </a:ext>
              </a:extLst>
            </p:cNvPr>
            <p:cNvSpPr/>
            <p:nvPr/>
          </p:nvSpPr>
          <p:spPr>
            <a:xfrm rot="18900000" flipH="1">
              <a:off x="5620154" y="2321849"/>
              <a:ext cx="972263" cy="972263"/>
            </a:xfrm>
            <a:prstGeom prst="rect">
              <a:avLst/>
            </a:prstGeom>
            <a:solidFill>
              <a:srgbClr val="E2E2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sp>
          <p:nvSpPr>
            <p:cNvPr id="18" name="Rectangle 15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  <a:extLst>
                <a:ext uri="{FF2B5EF4-FFF2-40B4-BE49-F238E27FC236}">
                  <a16:creationId xmlns:a16="http://schemas.microsoft.com/office/drawing/2014/main" xmlns="" id="{8D393E6E-5F32-4F76-ADBF-2902E861D2A6}"/>
                </a:ext>
              </a:extLst>
            </p:cNvPr>
            <p:cNvSpPr/>
            <p:nvPr/>
          </p:nvSpPr>
          <p:spPr>
            <a:xfrm rot="13500000">
              <a:off x="6702280" y="2658905"/>
              <a:ext cx="2160674" cy="2160674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sp>
          <p:nvSpPr>
            <p:cNvPr id="19" name="Rectangle 16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  <a:extLst>
                <a:ext uri="{FF2B5EF4-FFF2-40B4-BE49-F238E27FC236}">
                  <a16:creationId xmlns:a16="http://schemas.microsoft.com/office/drawing/2014/main" xmlns="" id="{851001EA-D68B-4093-A85E-C8721470BC13}"/>
                </a:ext>
              </a:extLst>
            </p:cNvPr>
            <p:cNvSpPr/>
            <p:nvPr/>
          </p:nvSpPr>
          <p:spPr>
            <a:xfrm rot="13500000" flipH="1">
              <a:off x="5643311" y="4134666"/>
              <a:ext cx="972263" cy="972263"/>
            </a:xfrm>
            <a:prstGeom prst="rect">
              <a:avLst/>
            </a:prstGeom>
            <a:solidFill>
              <a:srgbClr val="E2E2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sp>
          <p:nvSpPr>
            <p:cNvPr id="20" name="文本框 19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  <a:extLst>
                <a:ext uri="{FF2B5EF4-FFF2-40B4-BE49-F238E27FC236}">
                  <a16:creationId xmlns:a16="http://schemas.microsoft.com/office/drawing/2014/main" xmlns="" id="{1325C3D9-E8AF-4ED2-A3DD-9D87F471DE0A}"/>
                </a:ext>
              </a:extLst>
            </p:cNvPr>
            <p:cNvSpPr txBox="1"/>
            <p:nvPr/>
          </p:nvSpPr>
          <p:spPr>
            <a:xfrm>
              <a:off x="3769800" y="3299711"/>
              <a:ext cx="131318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400" b="1" dirty="0">
                  <a:solidFill>
                    <a:srgbClr val="F8F8F8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总结</a:t>
              </a:r>
              <a:endParaRPr lang="zh-CN" altLang="en-US" dirty="0">
                <a:solidFill>
                  <a:srgbClr val="F8F8F8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sp>
          <p:nvSpPr>
            <p:cNvPr id="21" name="文本框 20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  <a:extLst>
                <a:ext uri="{FF2B5EF4-FFF2-40B4-BE49-F238E27FC236}">
                  <a16:creationId xmlns:a16="http://schemas.microsoft.com/office/drawing/2014/main" xmlns="" id="{F9FE568F-DF2F-491C-85E2-412EAE38FFFB}"/>
                </a:ext>
              </a:extLst>
            </p:cNvPr>
            <p:cNvSpPr txBox="1"/>
            <p:nvPr/>
          </p:nvSpPr>
          <p:spPr>
            <a:xfrm>
              <a:off x="7135322" y="3321005"/>
              <a:ext cx="131318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400" b="1" dirty="0" smtClean="0">
                  <a:solidFill>
                    <a:srgbClr val="F8F8F8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展望</a:t>
              </a:r>
              <a:endParaRPr lang="zh-CN" altLang="en-US" sz="4400" dirty="0">
                <a:solidFill>
                  <a:srgbClr val="F8F8F8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011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>
            <a:extLst>
              <a:ext uri="{FF2B5EF4-FFF2-40B4-BE49-F238E27FC236}">
                <a16:creationId xmlns:a16="http://schemas.microsoft.com/office/drawing/2014/main" xmlns="" id="{01E2AD4E-B93C-4B72-A8E7-3CE85C2BE053}"/>
              </a:ext>
            </a:extLst>
          </p:cNvPr>
          <p:cNvSpPr txBox="1"/>
          <p:nvPr/>
        </p:nvSpPr>
        <p:spPr>
          <a:xfrm>
            <a:off x="5330685" y="4847769"/>
            <a:ext cx="51196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指导老师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：杨伟彬</a:t>
            </a: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                   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答辩人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：王余柠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1C83E4F4-665F-4DC3-B25E-00B472D2A062}"/>
              </a:ext>
            </a:extLst>
          </p:cNvPr>
          <p:cNvSpPr/>
          <p:nvPr/>
        </p:nvSpPr>
        <p:spPr>
          <a:xfrm>
            <a:off x="6254209" y="1772403"/>
            <a:ext cx="348810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0" b="1" i="0" u="none" strike="noStrike" kern="1200" cap="none" spc="40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2019</a:t>
            </a:r>
            <a:endParaRPr kumimoji="0" lang="zh-CN" altLang="en-US" sz="8000" b="1" i="0" u="none" strike="noStrike" kern="1200" cap="none" spc="40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C33BE25D-8DE5-4862-9601-5FB00C82193E}"/>
              </a:ext>
            </a:extLst>
          </p:cNvPr>
          <p:cNvSpPr/>
          <p:nvPr/>
        </p:nvSpPr>
        <p:spPr>
          <a:xfrm>
            <a:off x="4760687" y="3153771"/>
            <a:ext cx="5863772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400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谢谢</a:t>
            </a:r>
            <a:r>
              <a:rPr lang="zh-CN" altLang="en-US" sz="4400" b="1" spc="400" dirty="0">
                <a:solidFill>
                  <a:srgbClr val="000000">
                    <a:lumMod val="65000"/>
                    <a:lumOff val="35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各位老师</a:t>
            </a:r>
            <a:r>
              <a:rPr kumimoji="0" lang="zh-CN" altLang="en-US" sz="4400" b="1" i="0" u="none" strike="noStrike" kern="1200" cap="none" spc="400" normalizeH="0" baseline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观看</a:t>
            </a:r>
            <a:r>
              <a:rPr kumimoji="0" lang="zh-CN" altLang="en-US" sz="4400" b="1" i="0" u="none" strike="noStrike" kern="1200" cap="none" spc="400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！</a:t>
            </a:r>
            <a:endParaRPr kumimoji="0" lang="en-US" altLang="zh-CN" sz="4400" b="1" i="0" u="none" strike="noStrike" kern="1200" cap="none" spc="400" normalizeH="0" baseline="0" noProof="0" dirty="0" smtClean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400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欢迎批评指正</a:t>
            </a:r>
            <a:r>
              <a:rPr kumimoji="0" lang="zh-CN" altLang="en-US" sz="4800" b="1" i="0" u="none" strike="noStrike" kern="1200" cap="none" spc="400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！</a:t>
            </a:r>
            <a:endParaRPr kumimoji="0" lang="en-US" altLang="zh-CN" sz="4800" b="1" i="0" u="none" strike="noStrike" kern="1200" cap="none" spc="400" normalizeH="0" baseline="0" noProof="0" dirty="0" smtClean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79815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Others_1">
            <a:extLst>
              <a:ext uri="{FF2B5EF4-FFF2-40B4-BE49-F238E27FC236}">
                <a16:creationId xmlns:a16="http://schemas.microsoft.com/office/drawing/2014/main" xmlns="" id="{53821974-94CE-4F55-AC7F-5FB5DAECA69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713476" y="2069927"/>
            <a:ext cx="3077903" cy="176939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1498" b="1" dirty="0">
                <a:solidFill>
                  <a:srgbClr val="434343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Arial" panose="020B0604020202020204" pitchFamily="34" charset="0"/>
              </a:rPr>
              <a:t>目录</a:t>
            </a:r>
          </a:p>
        </p:txBody>
      </p:sp>
      <p:sp>
        <p:nvSpPr>
          <p:cNvPr id="3" name="MH_Others_2">
            <a:extLst>
              <a:ext uri="{FF2B5EF4-FFF2-40B4-BE49-F238E27FC236}">
                <a16:creationId xmlns:a16="http://schemas.microsoft.com/office/drawing/2014/main" xmlns="" id="{EF271CB9-D53E-4FE1-8871-937522CDD3F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02871" y="3925884"/>
            <a:ext cx="3299115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 b="1" dirty="0">
                <a:solidFill>
                  <a:srgbClr val="434343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Arial" panose="020B0604020202020204" pitchFamily="34" charset="0"/>
              </a:rPr>
              <a:t>CONTENTS</a:t>
            </a:r>
            <a:endParaRPr lang="zh-CN" altLang="en-US" sz="3200" b="1" dirty="0">
              <a:solidFill>
                <a:srgbClr val="434343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EB0D348C-228D-481F-A458-6D179B924841}"/>
              </a:ext>
            </a:extLst>
          </p:cNvPr>
          <p:cNvSpPr/>
          <p:nvPr/>
        </p:nvSpPr>
        <p:spPr>
          <a:xfrm>
            <a:off x="4348334" y="-87086"/>
            <a:ext cx="7843666" cy="68580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00F37E47-857C-4DDA-8779-8155BF157629}"/>
              </a:ext>
            </a:extLst>
          </p:cNvPr>
          <p:cNvSpPr txBox="1"/>
          <p:nvPr/>
        </p:nvSpPr>
        <p:spPr>
          <a:xfrm>
            <a:off x="4971212" y="798511"/>
            <a:ext cx="955516" cy="5835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01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3E646523-D282-44AF-A038-B2FAFBFA5837}"/>
              </a:ext>
            </a:extLst>
          </p:cNvPr>
          <p:cNvSpPr txBox="1"/>
          <p:nvPr/>
        </p:nvSpPr>
        <p:spPr>
          <a:xfrm>
            <a:off x="6154693" y="742631"/>
            <a:ext cx="24904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+mn-ea"/>
              </a:rPr>
              <a:t>选题的背景和意义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xmlns="" id="{6608BE44-0718-4820-8326-A1F72F6EB0D8}"/>
              </a:ext>
            </a:extLst>
          </p:cNvPr>
          <p:cNvSpPr txBox="1"/>
          <p:nvPr/>
        </p:nvSpPr>
        <p:spPr>
          <a:xfrm>
            <a:off x="6154693" y="1065211"/>
            <a:ext cx="6381750" cy="334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+mn-ea"/>
              </a:rPr>
              <a:t>Background </a:t>
            </a:r>
            <a:r>
              <a:rPr lang="en-US" altLang="zh-CN" sz="1200" dirty="0" smtClean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+mn-ea"/>
              </a:rPr>
              <a:t>And Significance Of Topic Selection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+mn-ea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EB55FF17-BA14-4AF8-86AF-B0B55ECFEED6}"/>
              </a:ext>
            </a:extLst>
          </p:cNvPr>
          <p:cNvSpPr txBox="1"/>
          <p:nvPr/>
        </p:nvSpPr>
        <p:spPr>
          <a:xfrm>
            <a:off x="4971212" y="1965322"/>
            <a:ext cx="955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02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xmlns="" id="{2B0E0AC8-C48D-41D2-9D47-52D23153016D}"/>
              </a:ext>
            </a:extLst>
          </p:cNvPr>
          <p:cNvSpPr txBox="1"/>
          <p:nvPr/>
        </p:nvSpPr>
        <p:spPr>
          <a:xfrm>
            <a:off x="6154693" y="1909442"/>
            <a:ext cx="24904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+mn-ea"/>
              </a:rPr>
              <a:t>系统分析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sym typeface="+mn-ea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BBE87EA0-A98E-4A6D-A74F-0F1E3E5ED2EA}"/>
              </a:ext>
            </a:extLst>
          </p:cNvPr>
          <p:cNvSpPr txBox="1"/>
          <p:nvPr/>
        </p:nvSpPr>
        <p:spPr>
          <a:xfrm>
            <a:off x="6154693" y="2232022"/>
            <a:ext cx="6381750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+mn-ea"/>
              </a:rPr>
              <a:t>Systematic </a:t>
            </a:r>
            <a:r>
              <a:rPr lang="en-US" altLang="zh-CN" sz="1200" dirty="0" smtClean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+mn-ea"/>
              </a:rPr>
              <a:t>Analysis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+mn-ea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xmlns="" id="{7FCCC018-51BB-44C3-BA4A-790693F01913}"/>
              </a:ext>
            </a:extLst>
          </p:cNvPr>
          <p:cNvSpPr txBox="1"/>
          <p:nvPr/>
        </p:nvSpPr>
        <p:spPr>
          <a:xfrm>
            <a:off x="4971212" y="3035535"/>
            <a:ext cx="955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03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xmlns="" id="{E0F6413C-21B3-4906-9CE0-F312CC9E13E5}"/>
              </a:ext>
            </a:extLst>
          </p:cNvPr>
          <p:cNvSpPr txBox="1"/>
          <p:nvPr/>
        </p:nvSpPr>
        <p:spPr>
          <a:xfrm>
            <a:off x="6154693" y="2931831"/>
            <a:ext cx="24904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+mn-ea"/>
              </a:rPr>
              <a:t>数据库设计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sym typeface="+mn-ea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xmlns="" id="{ED9D2D5E-1207-4B53-9840-7687304783A8}"/>
              </a:ext>
            </a:extLst>
          </p:cNvPr>
          <p:cNvSpPr txBox="1"/>
          <p:nvPr/>
        </p:nvSpPr>
        <p:spPr>
          <a:xfrm>
            <a:off x="6155531" y="3300131"/>
            <a:ext cx="6380912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+mn-ea"/>
              </a:rPr>
              <a:t>Database Design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+mn-ea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xmlns="" id="{BE649B70-1077-4A42-9CD6-BE4748815953}"/>
              </a:ext>
            </a:extLst>
          </p:cNvPr>
          <p:cNvSpPr txBox="1"/>
          <p:nvPr/>
        </p:nvSpPr>
        <p:spPr>
          <a:xfrm>
            <a:off x="4971212" y="5481874"/>
            <a:ext cx="955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05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xmlns="" id="{4D527499-0F67-4AD3-AE27-EE151173DF97}"/>
              </a:ext>
            </a:extLst>
          </p:cNvPr>
          <p:cNvSpPr txBox="1"/>
          <p:nvPr/>
        </p:nvSpPr>
        <p:spPr>
          <a:xfrm>
            <a:off x="6154693" y="5352100"/>
            <a:ext cx="24904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+mn-ea"/>
              </a:rPr>
              <a:t>总结</a:t>
            </a:r>
            <a:r>
              <a:rPr kumimoji="0" lang="zh-CN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+mn-ea"/>
              </a:rPr>
              <a:t>与展望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sym typeface="+mn-ea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xmlns="" id="{A7909262-2070-43BB-9D60-669E32196B0A}"/>
              </a:ext>
            </a:extLst>
          </p:cNvPr>
          <p:cNvSpPr txBox="1"/>
          <p:nvPr/>
        </p:nvSpPr>
        <p:spPr>
          <a:xfrm>
            <a:off x="6155531" y="4521291"/>
            <a:ext cx="638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CN" sz="1200" dirty="0" smtClean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+mn-ea"/>
              </a:rPr>
              <a:t>System Design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+mn-ea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xmlns="" id="{BE649B70-1077-4A42-9CD6-BE4748815953}"/>
              </a:ext>
            </a:extLst>
          </p:cNvPr>
          <p:cNvSpPr txBox="1"/>
          <p:nvPr/>
        </p:nvSpPr>
        <p:spPr>
          <a:xfrm>
            <a:off x="4971212" y="4213853"/>
            <a:ext cx="955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04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xmlns="" id="{4D527499-0F67-4AD3-AE27-EE151173DF97}"/>
              </a:ext>
            </a:extLst>
          </p:cNvPr>
          <p:cNvSpPr txBox="1"/>
          <p:nvPr/>
        </p:nvSpPr>
        <p:spPr>
          <a:xfrm>
            <a:off x="6154693" y="4130940"/>
            <a:ext cx="24904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sym typeface="+mn-ea"/>
              </a:rPr>
              <a:t>系统设计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sym typeface="+mn-ea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xmlns="" id="{A7909262-2070-43BB-9D60-669E32196B0A}"/>
              </a:ext>
            </a:extLst>
          </p:cNvPr>
          <p:cNvSpPr txBox="1"/>
          <p:nvPr/>
        </p:nvSpPr>
        <p:spPr>
          <a:xfrm>
            <a:off x="6154693" y="5749811"/>
            <a:ext cx="638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CN" sz="12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+mn-ea"/>
              </a:rPr>
              <a:t>Summary A</a:t>
            </a:r>
            <a:r>
              <a:rPr lang="en-US" altLang="zh-CN" sz="1200" dirty="0" smtClean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+mn-ea"/>
              </a:rPr>
              <a:t>nd </a:t>
            </a:r>
            <a:r>
              <a:rPr lang="en-US" altLang="zh-CN" sz="1200" dirty="0">
                <a:solidFill>
                  <a:schemeClr val="bg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+mn-ea"/>
              </a:rPr>
              <a:t>Prospect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7852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37" grpId="0"/>
      <p:bldP spid="38" grpId="0"/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D7A4BBA8-93BF-46B0-89E1-EDA98CAB4A1D}"/>
              </a:ext>
            </a:extLst>
          </p:cNvPr>
          <p:cNvSpPr txBox="1"/>
          <p:nvPr/>
        </p:nvSpPr>
        <p:spPr>
          <a:xfrm>
            <a:off x="4892007" y="2505670"/>
            <a:ext cx="6365619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defRPr sz="5400" b="1">
                <a:gradFill>
                  <a:gsLst>
                    <a:gs pos="0">
                      <a:srgbClr val="2B84FE"/>
                    </a:gs>
                    <a:gs pos="100000">
                      <a:srgbClr val="20B1F4"/>
                    </a:gs>
                  </a:gsLst>
                  <a:lin ang="5400000" scaled="1"/>
                </a:gradFill>
                <a:latin typeface="微软雅黑"/>
                <a:ea typeface="微软雅黑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选题的背景和意义</a:t>
            </a:r>
          </a:p>
        </p:txBody>
      </p:sp>
      <p:sp>
        <p:nvSpPr>
          <p:cNvPr id="3" name="Shape 285">
            <a:extLst>
              <a:ext uri="{FF2B5EF4-FFF2-40B4-BE49-F238E27FC236}">
                <a16:creationId xmlns:a16="http://schemas.microsoft.com/office/drawing/2014/main" xmlns="" id="{46E0CB90-5EA1-41AD-91FC-E20F5125D0AD}"/>
              </a:ext>
            </a:extLst>
          </p:cNvPr>
          <p:cNvSpPr txBox="1"/>
          <p:nvPr/>
        </p:nvSpPr>
        <p:spPr>
          <a:xfrm>
            <a:off x="4479955" y="3632314"/>
            <a:ext cx="7190439" cy="490933"/>
          </a:xfrm>
          <a:prstGeom prst="rect">
            <a:avLst/>
          </a:prstGeom>
          <a:noFill/>
          <a:ln>
            <a:noFill/>
          </a:ln>
        </p:spPr>
        <p:txBody>
          <a:bodyPr lIns="68560" tIns="34275" rIns="68560" bIns="34275" anchor="t" anchorCtr="0">
            <a:no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en-US" altLang="zh-CN" sz="1100" dirty="0">
                <a:solidFill>
                  <a:srgbClr val="000000">
                    <a:lumMod val="50000"/>
                    <a:lumOff val="50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Background And Significance Of Topic Selection</a:t>
            </a:r>
          </a:p>
        </p:txBody>
      </p:sp>
      <p:sp>
        <p:nvSpPr>
          <p:cNvPr id="4" name="books-group_25777">
            <a:extLst>
              <a:ext uri="{FF2B5EF4-FFF2-40B4-BE49-F238E27FC236}">
                <a16:creationId xmlns:a16="http://schemas.microsoft.com/office/drawing/2014/main" xmlns="" id="{FBDAB530-7091-4307-9DC6-E6B26276144B}"/>
              </a:ext>
            </a:extLst>
          </p:cNvPr>
          <p:cNvSpPr>
            <a:spLocks noChangeAspect="1"/>
          </p:cNvSpPr>
          <p:nvPr/>
        </p:nvSpPr>
        <p:spPr bwMode="auto">
          <a:xfrm>
            <a:off x="7588692" y="1461550"/>
            <a:ext cx="972249" cy="828883"/>
          </a:xfrm>
          <a:custGeom>
            <a:avLst/>
            <a:gdLst>
              <a:gd name="connsiteX0" fmla="*/ 450223 w 602653"/>
              <a:gd name="connsiteY0" fmla="*/ 470824 h 513787"/>
              <a:gd name="connsiteX1" fmla="*/ 450223 w 602653"/>
              <a:gd name="connsiteY1" fmla="*/ 484218 h 513787"/>
              <a:gd name="connsiteX2" fmla="*/ 491727 w 602653"/>
              <a:gd name="connsiteY2" fmla="*/ 484218 h 513787"/>
              <a:gd name="connsiteX3" fmla="*/ 491727 w 602653"/>
              <a:gd name="connsiteY3" fmla="*/ 470824 h 513787"/>
              <a:gd name="connsiteX4" fmla="*/ 145266 w 602653"/>
              <a:gd name="connsiteY4" fmla="*/ 444288 h 513787"/>
              <a:gd name="connsiteX5" fmla="*/ 140964 w 602653"/>
              <a:gd name="connsiteY5" fmla="*/ 480175 h 513787"/>
              <a:gd name="connsiteX6" fmla="*/ 162475 w 602653"/>
              <a:gd name="connsiteY6" fmla="*/ 482702 h 513787"/>
              <a:gd name="connsiteX7" fmla="*/ 166777 w 602653"/>
              <a:gd name="connsiteY7" fmla="*/ 446815 h 513787"/>
              <a:gd name="connsiteX8" fmla="*/ 450223 w 602653"/>
              <a:gd name="connsiteY8" fmla="*/ 422807 h 513787"/>
              <a:gd name="connsiteX9" fmla="*/ 450223 w 602653"/>
              <a:gd name="connsiteY9" fmla="*/ 447321 h 513787"/>
              <a:gd name="connsiteX10" fmla="*/ 491727 w 602653"/>
              <a:gd name="connsiteY10" fmla="*/ 447321 h 513787"/>
              <a:gd name="connsiteX11" fmla="*/ 491727 w 602653"/>
              <a:gd name="connsiteY11" fmla="*/ 422807 h 513787"/>
              <a:gd name="connsiteX12" fmla="*/ 23536 w 602653"/>
              <a:gd name="connsiteY12" fmla="*/ 422807 h 513787"/>
              <a:gd name="connsiteX13" fmla="*/ 23536 w 602653"/>
              <a:gd name="connsiteY13" fmla="*/ 484218 h 513787"/>
              <a:gd name="connsiteX14" fmla="*/ 110341 w 602653"/>
              <a:gd name="connsiteY14" fmla="*/ 484218 h 513787"/>
              <a:gd name="connsiteX15" fmla="*/ 110341 w 602653"/>
              <a:gd name="connsiteY15" fmla="*/ 422807 h 513787"/>
              <a:gd name="connsiteX16" fmla="*/ 150327 w 602653"/>
              <a:gd name="connsiteY16" fmla="*/ 403852 h 513787"/>
              <a:gd name="connsiteX17" fmla="*/ 148809 w 602653"/>
              <a:gd name="connsiteY17" fmla="*/ 415478 h 513787"/>
              <a:gd name="connsiteX18" fmla="*/ 148303 w 602653"/>
              <a:gd name="connsiteY18" fmla="*/ 420785 h 513787"/>
              <a:gd name="connsiteX19" fmla="*/ 169814 w 602653"/>
              <a:gd name="connsiteY19" fmla="*/ 423312 h 513787"/>
              <a:gd name="connsiteX20" fmla="*/ 170320 w 602653"/>
              <a:gd name="connsiteY20" fmla="*/ 418005 h 513787"/>
              <a:gd name="connsiteX21" fmla="*/ 171839 w 602653"/>
              <a:gd name="connsiteY21" fmla="*/ 406380 h 513787"/>
              <a:gd name="connsiteX22" fmla="*/ 450223 w 602653"/>
              <a:gd name="connsiteY22" fmla="*/ 377822 h 513787"/>
              <a:gd name="connsiteX23" fmla="*/ 450223 w 602653"/>
              <a:gd name="connsiteY23" fmla="*/ 399303 h 513787"/>
              <a:gd name="connsiteX24" fmla="*/ 491727 w 602653"/>
              <a:gd name="connsiteY24" fmla="*/ 399303 h 513787"/>
              <a:gd name="connsiteX25" fmla="*/ 491727 w 602653"/>
              <a:gd name="connsiteY25" fmla="*/ 377822 h 513787"/>
              <a:gd name="connsiteX26" fmla="*/ 23536 w 602653"/>
              <a:gd name="connsiteY26" fmla="*/ 365438 h 513787"/>
              <a:gd name="connsiteX27" fmla="*/ 23536 w 602653"/>
              <a:gd name="connsiteY27" fmla="*/ 399303 h 513787"/>
              <a:gd name="connsiteX28" fmla="*/ 110341 w 602653"/>
              <a:gd name="connsiteY28" fmla="*/ 399303 h 513787"/>
              <a:gd name="connsiteX29" fmla="*/ 110341 w 602653"/>
              <a:gd name="connsiteY29" fmla="*/ 365438 h 513787"/>
              <a:gd name="connsiteX30" fmla="*/ 156401 w 602653"/>
              <a:gd name="connsiteY30" fmla="*/ 354319 h 513787"/>
              <a:gd name="connsiteX31" fmla="*/ 153111 w 602653"/>
              <a:gd name="connsiteY31" fmla="*/ 380349 h 513787"/>
              <a:gd name="connsiteX32" fmla="*/ 174623 w 602653"/>
              <a:gd name="connsiteY32" fmla="*/ 383129 h 513787"/>
              <a:gd name="connsiteX33" fmla="*/ 177913 w 602653"/>
              <a:gd name="connsiteY33" fmla="*/ 356846 h 513787"/>
              <a:gd name="connsiteX34" fmla="*/ 161210 w 602653"/>
              <a:gd name="connsiteY34" fmla="*/ 313883 h 513787"/>
              <a:gd name="connsiteX35" fmla="*/ 159185 w 602653"/>
              <a:gd name="connsiteY35" fmla="*/ 330815 h 513787"/>
              <a:gd name="connsiteX36" fmla="*/ 180697 w 602653"/>
              <a:gd name="connsiteY36" fmla="*/ 333343 h 513787"/>
              <a:gd name="connsiteX37" fmla="*/ 182721 w 602653"/>
              <a:gd name="connsiteY37" fmla="*/ 316410 h 513787"/>
              <a:gd name="connsiteX38" fmla="*/ 545893 w 602653"/>
              <a:gd name="connsiteY38" fmla="*/ 311881 h 513787"/>
              <a:gd name="connsiteX39" fmla="*/ 559070 w 602653"/>
              <a:gd name="connsiteY39" fmla="*/ 322239 h 513787"/>
              <a:gd name="connsiteX40" fmla="*/ 573007 w 602653"/>
              <a:gd name="connsiteY40" fmla="*/ 442998 h 513787"/>
              <a:gd name="connsiteX41" fmla="*/ 562618 w 602653"/>
              <a:gd name="connsiteY41" fmla="*/ 455882 h 513787"/>
              <a:gd name="connsiteX42" fmla="*/ 561097 w 602653"/>
              <a:gd name="connsiteY42" fmla="*/ 456135 h 513787"/>
              <a:gd name="connsiteX43" fmla="*/ 549441 w 602653"/>
              <a:gd name="connsiteY43" fmla="*/ 445524 h 513787"/>
              <a:gd name="connsiteX44" fmla="*/ 535504 w 602653"/>
              <a:gd name="connsiteY44" fmla="*/ 325018 h 513787"/>
              <a:gd name="connsiteX45" fmla="*/ 545893 w 602653"/>
              <a:gd name="connsiteY45" fmla="*/ 311881 h 513787"/>
              <a:gd name="connsiteX46" fmla="*/ 23536 w 602653"/>
              <a:gd name="connsiteY46" fmla="*/ 294423 h 513787"/>
              <a:gd name="connsiteX47" fmla="*/ 23536 w 602653"/>
              <a:gd name="connsiteY47" fmla="*/ 341682 h 513787"/>
              <a:gd name="connsiteX48" fmla="*/ 110341 w 602653"/>
              <a:gd name="connsiteY48" fmla="*/ 341682 h 513787"/>
              <a:gd name="connsiteX49" fmla="*/ 110341 w 602653"/>
              <a:gd name="connsiteY49" fmla="*/ 294423 h 513787"/>
              <a:gd name="connsiteX50" fmla="*/ 407453 w 602653"/>
              <a:gd name="connsiteY50" fmla="*/ 265107 h 513787"/>
              <a:gd name="connsiteX51" fmla="*/ 404416 w 602653"/>
              <a:gd name="connsiteY51" fmla="*/ 265612 h 513787"/>
              <a:gd name="connsiteX52" fmla="*/ 342412 w 602653"/>
              <a:gd name="connsiteY52" fmla="*/ 265612 h 513787"/>
              <a:gd name="connsiteX53" fmla="*/ 340894 w 602653"/>
              <a:gd name="connsiteY53" fmla="*/ 265360 h 513787"/>
              <a:gd name="connsiteX54" fmla="*/ 340894 w 602653"/>
              <a:gd name="connsiteY54" fmla="*/ 484218 h 513787"/>
              <a:gd name="connsiteX55" fmla="*/ 407453 w 602653"/>
              <a:gd name="connsiteY55" fmla="*/ 484218 h 513787"/>
              <a:gd name="connsiteX56" fmla="*/ 167283 w 602653"/>
              <a:gd name="connsiteY56" fmla="*/ 264349 h 513787"/>
              <a:gd name="connsiteX57" fmla="*/ 163993 w 602653"/>
              <a:gd name="connsiteY57" fmla="*/ 290379 h 513787"/>
              <a:gd name="connsiteX58" fmla="*/ 185505 w 602653"/>
              <a:gd name="connsiteY58" fmla="*/ 293159 h 513787"/>
              <a:gd name="connsiteX59" fmla="*/ 188795 w 602653"/>
              <a:gd name="connsiteY59" fmla="*/ 266876 h 513787"/>
              <a:gd name="connsiteX60" fmla="*/ 23536 w 602653"/>
              <a:gd name="connsiteY60" fmla="*/ 236802 h 513787"/>
              <a:gd name="connsiteX61" fmla="*/ 23536 w 602653"/>
              <a:gd name="connsiteY61" fmla="*/ 270920 h 513787"/>
              <a:gd name="connsiteX62" fmla="*/ 110341 w 602653"/>
              <a:gd name="connsiteY62" fmla="*/ 270920 h 513787"/>
              <a:gd name="connsiteX63" fmla="*/ 110341 w 602653"/>
              <a:gd name="connsiteY63" fmla="*/ 236802 h 513787"/>
              <a:gd name="connsiteX64" fmla="*/ 172092 w 602653"/>
              <a:gd name="connsiteY64" fmla="*/ 223913 h 513787"/>
              <a:gd name="connsiteX65" fmla="*/ 171586 w 602653"/>
              <a:gd name="connsiteY65" fmla="*/ 229220 h 513787"/>
              <a:gd name="connsiteX66" fmla="*/ 170067 w 602653"/>
              <a:gd name="connsiteY66" fmla="*/ 240845 h 513787"/>
              <a:gd name="connsiteX67" fmla="*/ 191579 w 602653"/>
              <a:gd name="connsiteY67" fmla="*/ 243373 h 513787"/>
              <a:gd name="connsiteX68" fmla="*/ 193097 w 602653"/>
              <a:gd name="connsiteY68" fmla="*/ 231747 h 513787"/>
              <a:gd name="connsiteX69" fmla="*/ 193603 w 602653"/>
              <a:gd name="connsiteY69" fmla="*/ 226440 h 513787"/>
              <a:gd name="connsiteX70" fmla="*/ 354307 w 602653"/>
              <a:gd name="connsiteY70" fmla="*/ 222649 h 513787"/>
              <a:gd name="connsiteX71" fmla="*/ 354307 w 602653"/>
              <a:gd name="connsiteY71" fmla="*/ 242109 h 513787"/>
              <a:gd name="connsiteX72" fmla="*/ 392774 w 602653"/>
              <a:gd name="connsiteY72" fmla="*/ 242109 h 513787"/>
              <a:gd name="connsiteX73" fmla="*/ 392774 w 602653"/>
              <a:gd name="connsiteY73" fmla="*/ 222649 h 513787"/>
              <a:gd name="connsiteX74" fmla="*/ 547404 w 602653"/>
              <a:gd name="connsiteY74" fmla="*/ 203948 h 513787"/>
              <a:gd name="connsiteX75" fmla="*/ 516529 w 602653"/>
              <a:gd name="connsiteY75" fmla="*/ 207233 h 513787"/>
              <a:gd name="connsiteX76" fmla="*/ 546898 w 602653"/>
              <a:gd name="connsiteY76" fmla="*/ 489020 h 513787"/>
              <a:gd name="connsiteX77" fmla="*/ 577773 w 602653"/>
              <a:gd name="connsiteY77" fmla="*/ 485735 h 513787"/>
              <a:gd name="connsiteX78" fmla="*/ 340894 w 602653"/>
              <a:gd name="connsiteY78" fmla="*/ 182972 h 513787"/>
              <a:gd name="connsiteX79" fmla="*/ 340894 w 602653"/>
              <a:gd name="connsiteY79" fmla="*/ 199146 h 513787"/>
              <a:gd name="connsiteX80" fmla="*/ 342412 w 602653"/>
              <a:gd name="connsiteY80" fmla="*/ 198893 h 513787"/>
              <a:gd name="connsiteX81" fmla="*/ 404416 w 602653"/>
              <a:gd name="connsiteY81" fmla="*/ 198893 h 513787"/>
              <a:gd name="connsiteX82" fmla="*/ 407453 w 602653"/>
              <a:gd name="connsiteY82" fmla="*/ 199651 h 513787"/>
              <a:gd name="connsiteX83" fmla="*/ 407453 w 602653"/>
              <a:gd name="connsiteY83" fmla="*/ 182972 h 513787"/>
              <a:gd name="connsiteX84" fmla="*/ 23536 w 602653"/>
              <a:gd name="connsiteY84" fmla="*/ 166039 h 513787"/>
              <a:gd name="connsiteX85" fmla="*/ 23536 w 602653"/>
              <a:gd name="connsiteY85" fmla="*/ 213299 h 513787"/>
              <a:gd name="connsiteX86" fmla="*/ 110341 w 602653"/>
              <a:gd name="connsiteY86" fmla="*/ 213299 h 513787"/>
              <a:gd name="connsiteX87" fmla="*/ 110341 w 602653"/>
              <a:gd name="connsiteY87" fmla="*/ 166039 h 513787"/>
              <a:gd name="connsiteX88" fmla="*/ 179431 w 602653"/>
              <a:gd name="connsiteY88" fmla="*/ 164523 h 513787"/>
              <a:gd name="connsiteX89" fmla="*/ 174876 w 602653"/>
              <a:gd name="connsiteY89" fmla="*/ 200410 h 513787"/>
              <a:gd name="connsiteX90" fmla="*/ 196387 w 602653"/>
              <a:gd name="connsiteY90" fmla="*/ 202937 h 513787"/>
              <a:gd name="connsiteX91" fmla="*/ 200943 w 602653"/>
              <a:gd name="connsiteY91" fmla="*/ 167050 h 513787"/>
              <a:gd name="connsiteX92" fmla="*/ 450223 w 602653"/>
              <a:gd name="connsiteY92" fmla="*/ 108418 h 513787"/>
              <a:gd name="connsiteX93" fmla="*/ 450223 w 602653"/>
              <a:gd name="connsiteY93" fmla="*/ 354319 h 513787"/>
              <a:gd name="connsiteX94" fmla="*/ 491727 w 602653"/>
              <a:gd name="connsiteY94" fmla="*/ 354319 h 513787"/>
              <a:gd name="connsiteX95" fmla="*/ 491727 w 602653"/>
              <a:gd name="connsiteY95" fmla="*/ 108418 h 513787"/>
              <a:gd name="connsiteX96" fmla="*/ 23536 w 602653"/>
              <a:gd name="connsiteY96" fmla="*/ 108418 h 513787"/>
              <a:gd name="connsiteX97" fmla="*/ 23536 w 602653"/>
              <a:gd name="connsiteY97" fmla="*/ 142536 h 513787"/>
              <a:gd name="connsiteX98" fmla="*/ 110341 w 602653"/>
              <a:gd name="connsiteY98" fmla="*/ 142536 h 513787"/>
              <a:gd name="connsiteX99" fmla="*/ 110341 w 602653"/>
              <a:gd name="connsiteY99" fmla="*/ 108418 h 513787"/>
              <a:gd name="connsiteX100" fmla="*/ 225744 w 602653"/>
              <a:gd name="connsiteY100" fmla="*/ 73795 h 513787"/>
              <a:gd name="connsiteX101" fmla="*/ 225744 w 602653"/>
              <a:gd name="connsiteY101" fmla="*/ 484218 h 513787"/>
              <a:gd name="connsiteX102" fmla="*/ 317358 w 602653"/>
              <a:gd name="connsiteY102" fmla="*/ 484218 h 513787"/>
              <a:gd name="connsiteX103" fmla="*/ 317358 w 602653"/>
              <a:gd name="connsiteY103" fmla="*/ 171346 h 513787"/>
              <a:gd name="connsiteX104" fmla="*/ 317358 w 602653"/>
              <a:gd name="connsiteY104" fmla="*/ 73795 h 513787"/>
              <a:gd name="connsiteX105" fmla="*/ 23536 w 602653"/>
              <a:gd name="connsiteY105" fmla="*/ 23503 h 513787"/>
              <a:gd name="connsiteX106" fmla="*/ 23536 w 602653"/>
              <a:gd name="connsiteY106" fmla="*/ 84915 h 513787"/>
              <a:gd name="connsiteX107" fmla="*/ 110341 w 602653"/>
              <a:gd name="connsiteY107" fmla="*/ 84915 h 513787"/>
              <a:gd name="connsiteX108" fmla="*/ 110341 w 602653"/>
              <a:gd name="connsiteY108" fmla="*/ 23503 h 513787"/>
              <a:gd name="connsiteX109" fmla="*/ 11895 w 602653"/>
              <a:gd name="connsiteY109" fmla="*/ 0 h 513787"/>
              <a:gd name="connsiteX110" fmla="*/ 122236 w 602653"/>
              <a:gd name="connsiteY110" fmla="*/ 0 h 513787"/>
              <a:gd name="connsiteX111" fmla="*/ 134130 w 602653"/>
              <a:gd name="connsiteY111" fmla="*/ 11878 h 513787"/>
              <a:gd name="connsiteX112" fmla="*/ 134130 w 602653"/>
              <a:gd name="connsiteY112" fmla="*/ 96793 h 513787"/>
              <a:gd name="connsiteX113" fmla="*/ 134130 w 602653"/>
              <a:gd name="connsiteY113" fmla="*/ 154161 h 513787"/>
              <a:gd name="connsiteX114" fmla="*/ 134130 w 602653"/>
              <a:gd name="connsiteY114" fmla="*/ 225177 h 513787"/>
              <a:gd name="connsiteX115" fmla="*/ 134130 w 602653"/>
              <a:gd name="connsiteY115" fmla="*/ 282798 h 513787"/>
              <a:gd name="connsiteX116" fmla="*/ 134130 w 602653"/>
              <a:gd name="connsiteY116" fmla="*/ 339661 h 513787"/>
              <a:gd name="connsiteX117" fmla="*/ 139192 w 602653"/>
              <a:gd name="connsiteY117" fmla="*/ 299225 h 513787"/>
              <a:gd name="connsiteX118" fmla="*/ 148809 w 602653"/>
              <a:gd name="connsiteY118" fmla="*/ 219617 h 513787"/>
              <a:gd name="connsiteX119" fmla="*/ 150074 w 602653"/>
              <a:gd name="connsiteY119" fmla="*/ 209255 h 513787"/>
              <a:gd name="connsiteX120" fmla="*/ 157413 w 602653"/>
              <a:gd name="connsiteY120" fmla="*/ 149865 h 513787"/>
              <a:gd name="connsiteX121" fmla="*/ 161716 w 602653"/>
              <a:gd name="connsiteY121" fmla="*/ 142031 h 513787"/>
              <a:gd name="connsiteX122" fmla="*/ 170573 w 602653"/>
              <a:gd name="connsiteY122" fmla="*/ 139503 h 513787"/>
              <a:gd name="connsiteX123" fmla="*/ 202208 w 602653"/>
              <a:gd name="connsiteY123" fmla="*/ 143547 h 513787"/>
              <a:gd name="connsiteX124" fmla="*/ 202208 w 602653"/>
              <a:gd name="connsiteY124" fmla="*/ 61917 h 513787"/>
              <a:gd name="connsiteX125" fmla="*/ 214103 w 602653"/>
              <a:gd name="connsiteY125" fmla="*/ 50292 h 513787"/>
              <a:gd name="connsiteX126" fmla="*/ 328999 w 602653"/>
              <a:gd name="connsiteY126" fmla="*/ 50292 h 513787"/>
              <a:gd name="connsiteX127" fmla="*/ 340894 w 602653"/>
              <a:gd name="connsiteY127" fmla="*/ 61917 h 513787"/>
              <a:gd name="connsiteX128" fmla="*/ 340894 w 602653"/>
              <a:gd name="connsiteY128" fmla="*/ 159468 h 513787"/>
              <a:gd name="connsiteX129" fmla="*/ 419348 w 602653"/>
              <a:gd name="connsiteY129" fmla="*/ 159468 h 513787"/>
              <a:gd name="connsiteX130" fmla="*/ 426687 w 602653"/>
              <a:gd name="connsiteY130" fmla="*/ 162248 h 513787"/>
              <a:gd name="connsiteX131" fmla="*/ 426687 w 602653"/>
              <a:gd name="connsiteY131" fmla="*/ 96793 h 513787"/>
              <a:gd name="connsiteX132" fmla="*/ 438581 w 602653"/>
              <a:gd name="connsiteY132" fmla="*/ 84915 h 513787"/>
              <a:gd name="connsiteX133" fmla="*/ 503622 w 602653"/>
              <a:gd name="connsiteY133" fmla="*/ 84915 h 513787"/>
              <a:gd name="connsiteX134" fmla="*/ 515263 w 602653"/>
              <a:gd name="connsiteY134" fmla="*/ 96793 h 513787"/>
              <a:gd name="connsiteX135" fmla="*/ 515263 w 602653"/>
              <a:gd name="connsiteY135" fmla="*/ 183730 h 513787"/>
              <a:gd name="connsiteX136" fmla="*/ 556515 w 602653"/>
              <a:gd name="connsiteY136" fmla="*/ 179181 h 513787"/>
              <a:gd name="connsiteX137" fmla="*/ 569675 w 602653"/>
              <a:gd name="connsiteY137" fmla="*/ 189795 h 513787"/>
              <a:gd name="connsiteX138" fmla="*/ 602575 w 602653"/>
              <a:gd name="connsiteY138" fmla="*/ 494833 h 513787"/>
              <a:gd name="connsiteX139" fmla="*/ 592199 w 602653"/>
              <a:gd name="connsiteY139" fmla="*/ 507974 h 513787"/>
              <a:gd name="connsiteX140" fmla="*/ 537787 w 602653"/>
              <a:gd name="connsiteY140" fmla="*/ 513787 h 513787"/>
              <a:gd name="connsiteX141" fmla="*/ 536522 w 602653"/>
              <a:gd name="connsiteY141" fmla="*/ 513787 h 513787"/>
              <a:gd name="connsiteX142" fmla="*/ 524880 w 602653"/>
              <a:gd name="connsiteY142" fmla="*/ 503425 h 513787"/>
              <a:gd name="connsiteX143" fmla="*/ 515263 w 602653"/>
              <a:gd name="connsiteY143" fmla="*/ 416236 h 513787"/>
              <a:gd name="connsiteX144" fmla="*/ 515263 w 602653"/>
              <a:gd name="connsiteY144" fmla="*/ 495844 h 513787"/>
              <a:gd name="connsiteX145" fmla="*/ 503622 w 602653"/>
              <a:gd name="connsiteY145" fmla="*/ 507722 h 513787"/>
              <a:gd name="connsiteX146" fmla="*/ 438581 w 602653"/>
              <a:gd name="connsiteY146" fmla="*/ 507722 h 513787"/>
              <a:gd name="connsiteX147" fmla="*/ 428964 w 602653"/>
              <a:gd name="connsiteY147" fmla="*/ 502415 h 513787"/>
              <a:gd name="connsiteX148" fmla="*/ 419348 w 602653"/>
              <a:gd name="connsiteY148" fmla="*/ 507722 h 513787"/>
              <a:gd name="connsiteX149" fmla="*/ 328999 w 602653"/>
              <a:gd name="connsiteY149" fmla="*/ 507722 h 513787"/>
              <a:gd name="connsiteX150" fmla="*/ 214103 w 602653"/>
              <a:gd name="connsiteY150" fmla="*/ 507722 h 513787"/>
              <a:gd name="connsiteX151" fmla="*/ 202208 w 602653"/>
              <a:gd name="connsiteY151" fmla="*/ 495844 h 513787"/>
              <a:gd name="connsiteX152" fmla="*/ 202208 w 602653"/>
              <a:gd name="connsiteY152" fmla="*/ 352044 h 513787"/>
              <a:gd name="connsiteX153" fmla="*/ 193097 w 602653"/>
              <a:gd name="connsiteY153" fmla="*/ 427608 h 513787"/>
              <a:gd name="connsiteX154" fmla="*/ 191832 w 602653"/>
              <a:gd name="connsiteY154" fmla="*/ 437970 h 513787"/>
              <a:gd name="connsiteX155" fmla="*/ 184493 w 602653"/>
              <a:gd name="connsiteY155" fmla="*/ 497360 h 513787"/>
              <a:gd name="connsiteX156" fmla="*/ 180190 w 602653"/>
              <a:gd name="connsiteY156" fmla="*/ 505195 h 513787"/>
              <a:gd name="connsiteX157" fmla="*/ 172851 w 602653"/>
              <a:gd name="connsiteY157" fmla="*/ 507722 h 513787"/>
              <a:gd name="connsiteX158" fmla="*/ 171333 w 602653"/>
              <a:gd name="connsiteY158" fmla="*/ 507722 h 513787"/>
              <a:gd name="connsiteX159" fmla="*/ 131600 w 602653"/>
              <a:gd name="connsiteY159" fmla="*/ 502920 h 513787"/>
              <a:gd name="connsiteX160" fmla="*/ 122236 w 602653"/>
              <a:gd name="connsiteY160" fmla="*/ 507722 h 513787"/>
              <a:gd name="connsiteX161" fmla="*/ 11895 w 602653"/>
              <a:gd name="connsiteY161" fmla="*/ 507722 h 513787"/>
              <a:gd name="connsiteX162" fmla="*/ 0 w 602653"/>
              <a:gd name="connsiteY162" fmla="*/ 496096 h 513787"/>
              <a:gd name="connsiteX163" fmla="*/ 0 w 602653"/>
              <a:gd name="connsiteY163" fmla="*/ 411181 h 513787"/>
              <a:gd name="connsiteX164" fmla="*/ 0 w 602653"/>
              <a:gd name="connsiteY164" fmla="*/ 353560 h 513787"/>
              <a:gd name="connsiteX165" fmla="*/ 0 w 602653"/>
              <a:gd name="connsiteY165" fmla="*/ 282798 h 513787"/>
              <a:gd name="connsiteX166" fmla="*/ 0 w 602653"/>
              <a:gd name="connsiteY166" fmla="*/ 225177 h 513787"/>
              <a:gd name="connsiteX167" fmla="*/ 0 w 602653"/>
              <a:gd name="connsiteY167" fmla="*/ 154161 h 513787"/>
              <a:gd name="connsiteX168" fmla="*/ 0 w 602653"/>
              <a:gd name="connsiteY168" fmla="*/ 96793 h 513787"/>
              <a:gd name="connsiteX169" fmla="*/ 0 w 602653"/>
              <a:gd name="connsiteY169" fmla="*/ 11878 h 513787"/>
              <a:gd name="connsiteX170" fmla="*/ 11895 w 602653"/>
              <a:gd name="connsiteY170" fmla="*/ 0 h 513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602653" h="513787">
                <a:moveTo>
                  <a:pt x="450223" y="470824"/>
                </a:moveTo>
                <a:lnTo>
                  <a:pt x="450223" y="484218"/>
                </a:lnTo>
                <a:lnTo>
                  <a:pt x="491727" y="484218"/>
                </a:lnTo>
                <a:lnTo>
                  <a:pt x="491727" y="470824"/>
                </a:lnTo>
                <a:close/>
                <a:moveTo>
                  <a:pt x="145266" y="444288"/>
                </a:moveTo>
                <a:lnTo>
                  <a:pt x="140964" y="480175"/>
                </a:lnTo>
                <a:lnTo>
                  <a:pt x="162475" y="482702"/>
                </a:lnTo>
                <a:lnTo>
                  <a:pt x="166777" y="446815"/>
                </a:lnTo>
                <a:close/>
                <a:moveTo>
                  <a:pt x="450223" y="422807"/>
                </a:moveTo>
                <a:lnTo>
                  <a:pt x="450223" y="447321"/>
                </a:lnTo>
                <a:lnTo>
                  <a:pt x="491727" y="447321"/>
                </a:lnTo>
                <a:lnTo>
                  <a:pt x="491727" y="422807"/>
                </a:lnTo>
                <a:close/>
                <a:moveTo>
                  <a:pt x="23536" y="422807"/>
                </a:moveTo>
                <a:lnTo>
                  <a:pt x="23536" y="484218"/>
                </a:lnTo>
                <a:lnTo>
                  <a:pt x="110341" y="484218"/>
                </a:lnTo>
                <a:lnTo>
                  <a:pt x="110341" y="422807"/>
                </a:lnTo>
                <a:close/>
                <a:moveTo>
                  <a:pt x="150327" y="403852"/>
                </a:moveTo>
                <a:lnTo>
                  <a:pt x="148809" y="415478"/>
                </a:lnTo>
                <a:lnTo>
                  <a:pt x="148303" y="420785"/>
                </a:lnTo>
                <a:lnTo>
                  <a:pt x="169814" y="423312"/>
                </a:lnTo>
                <a:lnTo>
                  <a:pt x="170320" y="418005"/>
                </a:lnTo>
                <a:lnTo>
                  <a:pt x="171839" y="406380"/>
                </a:lnTo>
                <a:close/>
                <a:moveTo>
                  <a:pt x="450223" y="377822"/>
                </a:moveTo>
                <a:lnTo>
                  <a:pt x="450223" y="399303"/>
                </a:lnTo>
                <a:lnTo>
                  <a:pt x="491727" y="399303"/>
                </a:lnTo>
                <a:lnTo>
                  <a:pt x="491727" y="377822"/>
                </a:lnTo>
                <a:close/>
                <a:moveTo>
                  <a:pt x="23536" y="365438"/>
                </a:moveTo>
                <a:lnTo>
                  <a:pt x="23536" y="399303"/>
                </a:lnTo>
                <a:lnTo>
                  <a:pt x="110341" y="399303"/>
                </a:lnTo>
                <a:lnTo>
                  <a:pt x="110341" y="365438"/>
                </a:lnTo>
                <a:close/>
                <a:moveTo>
                  <a:pt x="156401" y="354319"/>
                </a:moveTo>
                <a:lnTo>
                  <a:pt x="153111" y="380349"/>
                </a:lnTo>
                <a:lnTo>
                  <a:pt x="174623" y="383129"/>
                </a:lnTo>
                <a:lnTo>
                  <a:pt x="177913" y="356846"/>
                </a:lnTo>
                <a:close/>
                <a:moveTo>
                  <a:pt x="161210" y="313883"/>
                </a:moveTo>
                <a:lnTo>
                  <a:pt x="159185" y="330815"/>
                </a:lnTo>
                <a:lnTo>
                  <a:pt x="180697" y="333343"/>
                </a:lnTo>
                <a:lnTo>
                  <a:pt x="182721" y="316410"/>
                </a:lnTo>
                <a:close/>
                <a:moveTo>
                  <a:pt x="545893" y="311881"/>
                </a:moveTo>
                <a:cubicBezTo>
                  <a:pt x="552482" y="311123"/>
                  <a:pt x="558310" y="315923"/>
                  <a:pt x="559070" y="322239"/>
                </a:cubicBezTo>
                <a:lnTo>
                  <a:pt x="573007" y="442998"/>
                </a:lnTo>
                <a:cubicBezTo>
                  <a:pt x="573767" y="449314"/>
                  <a:pt x="568952" y="455125"/>
                  <a:pt x="562618" y="455882"/>
                </a:cubicBezTo>
                <a:cubicBezTo>
                  <a:pt x="562111" y="456135"/>
                  <a:pt x="561604" y="456135"/>
                  <a:pt x="561097" y="456135"/>
                </a:cubicBezTo>
                <a:cubicBezTo>
                  <a:pt x="555269" y="456135"/>
                  <a:pt x="550201" y="451588"/>
                  <a:pt x="549441" y="445524"/>
                </a:cubicBezTo>
                <a:lnTo>
                  <a:pt x="535504" y="325018"/>
                </a:lnTo>
                <a:cubicBezTo>
                  <a:pt x="534744" y="318450"/>
                  <a:pt x="539305" y="312639"/>
                  <a:pt x="545893" y="311881"/>
                </a:cubicBezTo>
                <a:close/>
                <a:moveTo>
                  <a:pt x="23536" y="294423"/>
                </a:moveTo>
                <a:lnTo>
                  <a:pt x="23536" y="341682"/>
                </a:lnTo>
                <a:lnTo>
                  <a:pt x="110341" y="341682"/>
                </a:lnTo>
                <a:lnTo>
                  <a:pt x="110341" y="294423"/>
                </a:lnTo>
                <a:close/>
                <a:moveTo>
                  <a:pt x="407453" y="265107"/>
                </a:moveTo>
                <a:cubicBezTo>
                  <a:pt x="406441" y="265360"/>
                  <a:pt x="405428" y="265612"/>
                  <a:pt x="404416" y="265612"/>
                </a:cubicBezTo>
                <a:lnTo>
                  <a:pt x="342412" y="265612"/>
                </a:lnTo>
                <a:cubicBezTo>
                  <a:pt x="341906" y="265612"/>
                  <a:pt x="341400" y="265360"/>
                  <a:pt x="340894" y="265360"/>
                </a:cubicBezTo>
                <a:lnTo>
                  <a:pt x="340894" y="484218"/>
                </a:lnTo>
                <a:lnTo>
                  <a:pt x="407453" y="484218"/>
                </a:lnTo>
                <a:close/>
                <a:moveTo>
                  <a:pt x="167283" y="264349"/>
                </a:moveTo>
                <a:lnTo>
                  <a:pt x="163993" y="290379"/>
                </a:lnTo>
                <a:lnTo>
                  <a:pt x="185505" y="293159"/>
                </a:lnTo>
                <a:lnTo>
                  <a:pt x="188795" y="266876"/>
                </a:lnTo>
                <a:close/>
                <a:moveTo>
                  <a:pt x="23536" y="236802"/>
                </a:moveTo>
                <a:lnTo>
                  <a:pt x="23536" y="270920"/>
                </a:lnTo>
                <a:lnTo>
                  <a:pt x="110341" y="270920"/>
                </a:lnTo>
                <a:lnTo>
                  <a:pt x="110341" y="236802"/>
                </a:lnTo>
                <a:close/>
                <a:moveTo>
                  <a:pt x="172092" y="223913"/>
                </a:moveTo>
                <a:lnTo>
                  <a:pt x="171586" y="229220"/>
                </a:lnTo>
                <a:lnTo>
                  <a:pt x="170067" y="240845"/>
                </a:lnTo>
                <a:lnTo>
                  <a:pt x="191579" y="243373"/>
                </a:lnTo>
                <a:lnTo>
                  <a:pt x="193097" y="231747"/>
                </a:lnTo>
                <a:lnTo>
                  <a:pt x="193603" y="226440"/>
                </a:lnTo>
                <a:close/>
                <a:moveTo>
                  <a:pt x="354307" y="222649"/>
                </a:moveTo>
                <a:lnTo>
                  <a:pt x="354307" y="242109"/>
                </a:lnTo>
                <a:lnTo>
                  <a:pt x="392774" y="242109"/>
                </a:lnTo>
                <a:lnTo>
                  <a:pt x="392774" y="222649"/>
                </a:lnTo>
                <a:close/>
                <a:moveTo>
                  <a:pt x="547404" y="203948"/>
                </a:moveTo>
                <a:lnTo>
                  <a:pt x="516529" y="207233"/>
                </a:lnTo>
                <a:lnTo>
                  <a:pt x="546898" y="489020"/>
                </a:lnTo>
                <a:lnTo>
                  <a:pt x="577773" y="485735"/>
                </a:lnTo>
                <a:close/>
                <a:moveTo>
                  <a:pt x="340894" y="182972"/>
                </a:moveTo>
                <a:lnTo>
                  <a:pt x="340894" y="199146"/>
                </a:lnTo>
                <a:cubicBezTo>
                  <a:pt x="341400" y="199146"/>
                  <a:pt x="341906" y="198893"/>
                  <a:pt x="342412" y="198893"/>
                </a:cubicBezTo>
                <a:lnTo>
                  <a:pt x="404416" y="198893"/>
                </a:lnTo>
                <a:cubicBezTo>
                  <a:pt x="405428" y="198893"/>
                  <a:pt x="406441" y="199399"/>
                  <a:pt x="407453" y="199651"/>
                </a:cubicBezTo>
                <a:lnTo>
                  <a:pt x="407453" y="182972"/>
                </a:lnTo>
                <a:close/>
                <a:moveTo>
                  <a:pt x="23536" y="166039"/>
                </a:moveTo>
                <a:lnTo>
                  <a:pt x="23536" y="213299"/>
                </a:lnTo>
                <a:lnTo>
                  <a:pt x="110341" y="213299"/>
                </a:lnTo>
                <a:lnTo>
                  <a:pt x="110341" y="166039"/>
                </a:lnTo>
                <a:close/>
                <a:moveTo>
                  <a:pt x="179431" y="164523"/>
                </a:moveTo>
                <a:lnTo>
                  <a:pt x="174876" y="200410"/>
                </a:lnTo>
                <a:lnTo>
                  <a:pt x="196387" y="202937"/>
                </a:lnTo>
                <a:lnTo>
                  <a:pt x="200943" y="167050"/>
                </a:lnTo>
                <a:close/>
                <a:moveTo>
                  <a:pt x="450223" y="108418"/>
                </a:moveTo>
                <a:lnTo>
                  <a:pt x="450223" y="354319"/>
                </a:lnTo>
                <a:lnTo>
                  <a:pt x="491727" y="354319"/>
                </a:lnTo>
                <a:lnTo>
                  <a:pt x="491727" y="108418"/>
                </a:lnTo>
                <a:close/>
                <a:moveTo>
                  <a:pt x="23536" y="108418"/>
                </a:moveTo>
                <a:lnTo>
                  <a:pt x="23536" y="142536"/>
                </a:lnTo>
                <a:lnTo>
                  <a:pt x="110341" y="142536"/>
                </a:lnTo>
                <a:lnTo>
                  <a:pt x="110341" y="108418"/>
                </a:lnTo>
                <a:close/>
                <a:moveTo>
                  <a:pt x="225744" y="73795"/>
                </a:moveTo>
                <a:lnTo>
                  <a:pt x="225744" y="484218"/>
                </a:lnTo>
                <a:lnTo>
                  <a:pt x="317358" y="484218"/>
                </a:lnTo>
                <a:lnTo>
                  <a:pt x="317358" y="171346"/>
                </a:lnTo>
                <a:lnTo>
                  <a:pt x="317358" y="73795"/>
                </a:lnTo>
                <a:close/>
                <a:moveTo>
                  <a:pt x="23536" y="23503"/>
                </a:moveTo>
                <a:lnTo>
                  <a:pt x="23536" y="84915"/>
                </a:lnTo>
                <a:lnTo>
                  <a:pt x="110341" y="84915"/>
                </a:lnTo>
                <a:lnTo>
                  <a:pt x="110341" y="23503"/>
                </a:lnTo>
                <a:close/>
                <a:moveTo>
                  <a:pt x="11895" y="0"/>
                </a:moveTo>
                <a:lnTo>
                  <a:pt x="122236" y="0"/>
                </a:lnTo>
                <a:cubicBezTo>
                  <a:pt x="128816" y="0"/>
                  <a:pt x="134130" y="5307"/>
                  <a:pt x="134130" y="11878"/>
                </a:cubicBezTo>
                <a:lnTo>
                  <a:pt x="134130" y="96793"/>
                </a:lnTo>
                <a:lnTo>
                  <a:pt x="134130" y="154161"/>
                </a:lnTo>
                <a:lnTo>
                  <a:pt x="134130" y="225177"/>
                </a:lnTo>
                <a:lnTo>
                  <a:pt x="134130" y="282798"/>
                </a:lnTo>
                <a:lnTo>
                  <a:pt x="134130" y="339661"/>
                </a:lnTo>
                <a:lnTo>
                  <a:pt x="139192" y="299225"/>
                </a:lnTo>
                <a:lnTo>
                  <a:pt x="148809" y="219617"/>
                </a:lnTo>
                <a:lnTo>
                  <a:pt x="150074" y="209255"/>
                </a:lnTo>
                <a:lnTo>
                  <a:pt x="157413" y="149865"/>
                </a:lnTo>
                <a:cubicBezTo>
                  <a:pt x="157667" y="146832"/>
                  <a:pt x="159185" y="144052"/>
                  <a:pt x="161716" y="142031"/>
                </a:cubicBezTo>
                <a:cubicBezTo>
                  <a:pt x="164247" y="140009"/>
                  <a:pt x="167283" y="139251"/>
                  <a:pt x="170573" y="139503"/>
                </a:cubicBezTo>
                <a:lnTo>
                  <a:pt x="202208" y="143547"/>
                </a:lnTo>
                <a:lnTo>
                  <a:pt x="202208" y="61917"/>
                </a:lnTo>
                <a:cubicBezTo>
                  <a:pt x="202208" y="55599"/>
                  <a:pt x="207523" y="50292"/>
                  <a:pt x="214103" y="50292"/>
                </a:cubicBezTo>
                <a:lnTo>
                  <a:pt x="328999" y="50292"/>
                </a:lnTo>
                <a:cubicBezTo>
                  <a:pt x="335579" y="50292"/>
                  <a:pt x="340894" y="55599"/>
                  <a:pt x="340894" y="61917"/>
                </a:cubicBezTo>
                <a:lnTo>
                  <a:pt x="340894" y="159468"/>
                </a:lnTo>
                <a:lnTo>
                  <a:pt x="419348" y="159468"/>
                </a:lnTo>
                <a:cubicBezTo>
                  <a:pt x="422131" y="159468"/>
                  <a:pt x="424662" y="160479"/>
                  <a:pt x="426687" y="162248"/>
                </a:cubicBezTo>
                <a:lnTo>
                  <a:pt x="426687" y="96793"/>
                </a:lnTo>
                <a:cubicBezTo>
                  <a:pt x="426687" y="90222"/>
                  <a:pt x="432001" y="84915"/>
                  <a:pt x="438581" y="84915"/>
                </a:cubicBezTo>
                <a:lnTo>
                  <a:pt x="503622" y="84915"/>
                </a:lnTo>
                <a:cubicBezTo>
                  <a:pt x="509949" y="84915"/>
                  <a:pt x="515263" y="90222"/>
                  <a:pt x="515263" y="96793"/>
                </a:cubicBezTo>
                <a:lnTo>
                  <a:pt x="515263" y="183730"/>
                </a:lnTo>
                <a:lnTo>
                  <a:pt x="556515" y="179181"/>
                </a:lnTo>
                <a:cubicBezTo>
                  <a:pt x="563095" y="178423"/>
                  <a:pt x="568916" y="183224"/>
                  <a:pt x="569675" y="189795"/>
                </a:cubicBezTo>
                <a:lnTo>
                  <a:pt x="602575" y="494833"/>
                </a:lnTo>
                <a:cubicBezTo>
                  <a:pt x="603334" y="501404"/>
                  <a:pt x="598526" y="507216"/>
                  <a:pt x="592199" y="507974"/>
                </a:cubicBezTo>
                <a:lnTo>
                  <a:pt x="537787" y="513787"/>
                </a:lnTo>
                <a:cubicBezTo>
                  <a:pt x="537281" y="513787"/>
                  <a:pt x="537028" y="513787"/>
                  <a:pt x="536522" y="513787"/>
                </a:cubicBezTo>
                <a:cubicBezTo>
                  <a:pt x="530448" y="513787"/>
                  <a:pt x="525386" y="509491"/>
                  <a:pt x="524880" y="503425"/>
                </a:cubicBezTo>
                <a:lnTo>
                  <a:pt x="515263" y="416236"/>
                </a:lnTo>
                <a:lnTo>
                  <a:pt x="515263" y="495844"/>
                </a:lnTo>
                <a:cubicBezTo>
                  <a:pt x="515263" y="502415"/>
                  <a:pt x="509949" y="507722"/>
                  <a:pt x="503622" y="507722"/>
                </a:cubicBezTo>
                <a:lnTo>
                  <a:pt x="438581" y="507722"/>
                </a:lnTo>
                <a:cubicBezTo>
                  <a:pt x="434532" y="507722"/>
                  <a:pt x="430989" y="505700"/>
                  <a:pt x="428964" y="502415"/>
                </a:cubicBezTo>
                <a:cubicBezTo>
                  <a:pt x="426687" y="505700"/>
                  <a:pt x="423397" y="507722"/>
                  <a:pt x="419348" y="507722"/>
                </a:cubicBezTo>
                <a:lnTo>
                  <a:pt x="328999" y="507722"/>
                </a:lnTo>
                <a:lnTo>
                  <a:pt x="214103" y="507722"/>
                </a:lnTo>
                <a:cubicBezTo>
                  <a:pt x="207523" y="507722"/>
                  <a:pt x="202208" y="502415"/>
                  <a:pt x="202208" y="495844"/>
                </a:cubicBezTo>
                <a:lnTo>
                  <a:pt x="202208" y="352044"/>
                </a:lnTo>
                <a:lnTo>
                  <a:pt x="193097" y="427608"/>
                </a:lnTo>
                <a:lnTo>
                  <a:pt x="191832" y="437970"/>
                </a:lnTo>
                <a:lnTo>
                  <a:pt x="184493" y="497360"/>
                </a:lnTo>
                <a:cubicBezTo>
                  <a:pt x="184240" y="500393"/>
                  <a:pt x="182468" y="503425"/>
                  <a:pt x="180190" y="505195"/>
                </a:cubicBezTo>
                <a:cubicBezTo>
                  <a:pt x="177913" y="506964"/>
                  <a:pt x="175382" y="507722"/>
                  <a:pt x="172851" y="507722"/>
                </a:cubicBezTo>
                <a:cubicBezTo>
                  <a:pt x="172345" y="507722"/>
                  <a:pt x="171839" y="507722"/>
                  <a:pt x="171333" y="507722"/>
                </a:cubicBezTo>
                <a:lnTo>
                  <a:pt x="131600" y="502920"/>
                </a:lnTo>
                <a:cubicBezTo>
                  <a:pt x="129322" y="505700"/>
                  <a:pt x="126032" y="507722"/>
                  <a:pt x="122236" y="507722"/>
                </a:cubicBezTo>
                <a:lnTo>
                  <a:pt x="11895" y="507722"/>
                </a:lnTo>
                <a:cubicBezTo>
                  <a:pt x="5315" y="507722"/>
                  <a:pt x="0" y="502415"/>
                  <a:pt x="0" y="496096"/>
                </a:cubicBezTo>
                <a:lnTo>
                  <a:pt x="0" y="411181"/>
                </a:lnTo>
                <a:lnTo>
                  <a:pt x="0" y="353560"/>
                </a:lnTo>
                <a:lnTo>
                  <a:pt x="0" y="282798"/>
                </a:lnTo>
                <a:lnTo>
                  <a:pt x="0" y="225177"/>
                </a:lnTo>
                <a:lnTo>
                  <a:pt x="0" y="154161"/>
                </a:lnTo>
                <a:lnTo>
                  <a:pt x="0" y="96793"/>
                </a:lnTo>
                <a:lnTo>
                  <a:pt x="0" y="11878"/>
                </a:lnTo>
                <a:cubicBezTo>
                  <a:pt x="0" y="5307"/>
                  <a:pt x="5315" y="0"/>
                  <a:pt x="11895" y="0"/>
                </a:cubicBezTo>
                <a:close/>
              </a:path>
            </a:pathLst>
          </a:custGeom>
          <a:solidFill>
            <a:srgbClr val="6E6E6E"/>
          </a:solidFill>
          <a:ln>
            <a:noFill/>
          </a:ln>
        </p:spPr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D6715224-4A9B-4D38-8EB8-D778DF723014}"/>
              </a:ext>
            </a:extLst>
          </p:cNvPr>
          <p:cNvCxnSpPr>
            <a:cxnSpLocks/>
          </p:cNvCxnSpPr>
          <p:nvPr/>
        </p:nvCxnSpPr>
        <p:spPr>
          <a:xfrm>
            <a:off x="7381380" y="4449535"/>
            <a:ext cx="1213096" cy="0"/>
          </a:xfrm>
          <a:prstGeom prst="line">
            <a:avLst/>
          </a:prstGeom>
          <a:ln w="38100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156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 descr="headphones-405880_1280">
            <a:extLst>
              <a:ext uri="{FF2B5EF4-FFF2-40B4-BE49-F238E27FC236}">
                <a16:creationId xmlns:a16="http://schemas.microsoft.com/office/drawing/2014/main" xmlns="" id="{0B025C13-516A-458D-8DB1-5F100AA0BF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921" y="1629664"/>
            <a:ext cx="7617208" cy="4411817"/>
          </a:xfrm>
          <a:prstGeom prst="rect">
            <a:avLst/>
          </a:prstGeom>
          <a:blipFill dpi="0" rotWithShape="1">
            <a:blip r:embed="rId2"/>
            <a:srcRect/>
            <a:stretch>
              <a:fillRect t="-7574" b="-7484"/>
            </a:stretch>
          </a:blipFill>
          <a:ln>
            <a:noFill/>
          </a:ln>
          <a:extLst/>
        </p:spPr>
        <p:txBody>
          <a:bodyPr/>
          <a:lstStyle/>
          <a:p>
            <a:endParaRPr lang="zh-CN" altLang="en-US" sz="2400"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2D63191-62B5-43CA-B07E-25881954FDCF}"/>
              </a:ext>
            </a:extLst>
          </p:cNvPr>
          <p:cNvSpPr/>
          <p:nvPr/>
        </p:nvSpPr>
        <p:spPr>
          <a:xfrm>
            <a:off x="5849565" y="2016868"/>
            <a:ext cx="6134911" cy="3728936"/>
          </a:xfrm>
          <a:prstGeom prst="rect">
            <a:avLst/>
          </a:prstGeom>
          <a:noFill/>
          <a:ln w="38100">
            <a:solidFill>
              <a:srgbClr val="6E6E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4" name="TextBox 71">
            <a:extLst>
              <a:ext uri="{FF2B5EF4-FFF2-40B4-BE49-F238E27FC236}">
                <a16:creationId xmlns:a16="http://schemas.microsoft.com/office/drawing/2014/main" xmlns="" id="{405B446B-CCAE-4B0B-A9AE-4CA48D0341F1}"/>
              </a:ext>
            </a:extLst>
          </p:cNvPr>
          <p:cNvSpPr txBox="1"/>
          <p:nvPr/>
        </p:nvSpPr>
        <p:spPr>
          <a:xfrm>
            <a:off x="7963711" y="2252854"/>
            <a:ext cx="3158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434343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选题的背景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77763D20-09C6-42D2-B13A-158251B0F847}"/>
              </a:ext>
            </a:extLst>
          </p:cNvPr>
          <p:cNvCxnSpPr>
            <a:cxnSpLocks/>
          </p:cNvCxnSpPr>
          <p:nvPr/>
        </p:nvCxnSpPr>
        <p:spPr>
          <a:xfrm>
            <a:off x="8079893" y="2891467"/>
            <a:ext cx="266439" cy="0"/>
          </a:xfrm>
          <a:prstGeom prst="line">
            <a:avLst/>
          </a:prstGeom>
          <a:ln w="38100"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BE4E8201-FBA4-482E-BA91-D0175B250F88}"/>
              </a:ext>
            </a:extLst>
          </p:cNvPr>
          <p:cNvSpPr txBox="1"/>
          <p:nvPr/>
        </p:nvSpPr>
        <p:spPr>
          <a:xfrm>
            <a:off x="7963711" y="3073615"/>
            <a:ext cx="3754876" cy="2315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在这个互联网高速发展的社会，网上冲浪也就自然而然地成了人们日常活动之一。我们无时无刻都在学习，并且会把自己认为有价值的学科知识，及自己的学习技巧记录积累下来，当然少不了的是结尾处最好把自己的疑问困惑心得等记下来，这样不仅方便自己了解自己的知识储备，还能在日后及时复习等。</a:t>
            </a:r>
            <a:endParaRPr lang="en-GB" altLang="zh-CN" sz="1400" dirty="0">
              <a:solidFill>
                <a:prstClr val="black">
                  <a:lumMod val="65000"/>
                  <a:lumOff val="35000"/>
                </a:prstClr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07B1FE23-4893-45E0-9692-7089112B328A}"/>
              </a:ext>
            </a:extLst>
          </p:cNvPr>
          <p:cNvGrpSpPr/>
          <p:nvPr/>
        </p:nvGrpSpPr>
        <p:grpSpPr>
          <a:xfrm>
            <a:off x="290699" y="244009"/>
            <a:ext cx="4204896" cy="595283"/>
            <a:chOff x="77638" y="299254"/>
            <a:chExt cx="4204896" cy="595283"/>
          </a:xfrm>
        </p:grpSpPr>
        <p:sp>
          <p:nvSpPr>
            <p:cNvPr id="8" name="TextBox 49">
              <a:extLst>
                <a:ext uri="{FF2B5EF4-FFF2-40B4-BE49-F238E27FC236}">
                  <a16:creationId xmlns:a16="http://schemas.microsoft.com/office/drawing/2014/main" xmlns="" id="{5EA76F26-FDD1-4A81-A0C0-68A060E40DC2}"/>
                </a:ext>
              </a:extLst>
            </p:cNvPr>
            <p:cNvSpPr txBox="1"/>
            <p:nvPr/>
          </p:nvSpPr>
          <p:spPr>
            <a:xfrm>
              <a:off x="814918" y="299254"/>
              <a:ext cx="34676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0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 defTabSz="1219107">
                <a:defRPr/>
              </a:pPr>
              <a:r>
                <a:rPr lang="zh-CN" altLang="en-US" sz="3200" b="0" kern="0" dirty="0">
                  <a:solidFill>
                    <a:prstClr val="white">
                      <a:lumMod val="50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选题的背景和意义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DC4F8017-CEF7-433E-8FA7-20CF77D458C1}"/>
                </a:ext>
              </a:extLst>
            </p:cNvPr>
            <p:cNvGrpSpPr/>
            <p:nvPr/>
          </p:nvGrpSpPr>
          <p:grpSpPr>
            <a:xfrm>
              <a:off x="77638" y="299254"/>
              <a:ext cx="723181" cy="595283"/>
              <a:chOff x="6694098" y="591640"/>
              <a:chExt cx="800819" cy="659190"/>
            </a:xfrm>
          </p:grpSpPr>
          <p:sp>
            <p:nvSpPr>
              <p:cNvPr id="10" name="箭头: V 形 9">
                <a:extLst>
                  <a:ext uri="{FF2B5EF4-FFF2-40B4-BE49-F238E27FC236}">
                    <a16:creationId xmlns:a16="http://schemas.microsoft.com/office/drawing/2014/main" xmlns="" id="{93734718-600C-4514-90F8-BD921B702BC9}"/>
                  </a:ext>
                </a:extLst>
              </p:cNvPr>
              <p:cNvSpPr/>
              <p:nvPr/>
            </p:nvSpPr>
            <p:spPr>
              <a:xfrm>
                <a:off x="6694098" y="591641"/>
                <a:ext cx="483079" cy="659189"/>
              </a:xfrm>
              <a:prstGeom prst="chevron">
                <a:avLst/>
              </a:prstGeom>
              <a:solidFill>
                <a:srgbClr val="6E6E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11" name="箭头: V 形 10">
                <a:extLst>
                  <a:ext uri="{FF2B5EF4-FFF2-40B4-BE49-F238E27FC236}">
                    <a16:creationId xmlns:a16="http://schemas.microsoft.com/office/drawing/2014/main" xmlns="" id="{6EC97EBA-3DF9-4175-8AD1-798B955996FE}"/>
                  </a:ext>
                </a:extLst>
              </p:cNvPr>
              <p:cNvSpPr/>
              <p:nvPr/>
            </p:nvSpPr>
            <p:spPr>
              <a:xfrm>
                <a:off x="7011838" y="591640"/>
                <a:ext cx="483079" cy="659189"/>
              </a:xfrm>
              <a:prstGeom prst="chevron">
                <a:avLst/>
              </a:prstGeom>
              <a:solidFill>
                <a:srgbClr val="4343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039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07B1FE23-4893-45E0-9692-7089112B328A}"/>
              </a:ext>
            </a:extLst>
          </p:cNvPr>
          <p:cNvGrpSpPr/>
          <p:nvPr/>
        </p:nvGrpSpPr>
        <p:grpSpPr>
          <a:xfrm>
            <a:off x="290699" y="244009"/>
            <a:ext cx="4204896" cy="595283"/>
            <a:chOff x="77638" y="299254"/>
            <a:chExt cx="4204896" cy="595283"/>
          </a:xfrm>
        </p:grpSpPr>
        <p:sp>
          <p:nvSpPr>
            <p:cNvPr id="8" name="TextBox 49">
              <a:extLst>
                <a:ext uri="{FF2B5EF4-FFF2-40B4-BE49-F238E27FC236}">
                  <a16:creationId xmlns:a16="http://schemas.microsoft.com/office/drawing/2014/main" xmlns="" id="{5EA76F26-FDD1-4A81-A0C0-68A060E40DC2}"/>
                </a:ext>
              </a:extLst>
            </p:cNvPr>
            <p:cNvSpPr txBox="1"/>
            <p:nvPr/>
          </p:nvSpPr>
          <p:spPr>
            <a:xfrm>
              <a:off x="814918" y="299254"/>
              <a:ext cx="34676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0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 defTabSz="1219107">
                <a:defRPr/>
              </a:pPr>
              <a:r>
                <a:rPr lang="zh-CN" altLang="en-US" sz="3200" b="0" kern="0" dirty="0" smtClean="0">
                  <a:solidFill>
                    <a:prstClr val="white">
                      <a:lumMod val="50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选题的背景和意义</a:t>
              </a:r>
              <a:endParaRPr lang="zh-CN" altLang="en-US" sz="3200" b="0" kern="0" dirty="0">
                <a:solidFill>
                  <a:prstClr val="white">
                    <a:lumMod val="50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DC4F8017-CEF7-433E-8FA7-20CF77D458C1}"/>
                </a:ext>
              </a:extLst>
            </p:cNvPr>
            <p:cNvGrpSpPr/>
            <p:nvPr/>
          </p:nvGrpSpPr>
          <p:grpSpPr>
            <a:xfrm>
              <a:off x="77638" y="299254"/>
              <a:ext cx="723181" cy="595283"/>
              <a:chOff x="6694098" y="591640"/>
              <a:chExt cx="800819" cy="659190"/>
            </a:xfrm>
          </p:grpSpPr>
          <p:sp>
            <p:nvSpPr>
              <p:cNvPr id="10" name="箭头: V 形 9">
                <a:extLst>
                  <a:ext uri="{FF2B5EF4-FFF2-40B4-BE49-F238E27FC236}">
                    <a16:creationId xmlns:a16="http://schemas.microsoft.com/office/drawing/2014/main" xmlns="" id="{93734718-600C-4514-90F8-BD921B702BC9}"/>
                  </a:ext>
                </a:extLst>
              </p:cNvPr>
              <p:cNvSpPr/>
              <p:nvPr/>
            </p:nvSpPr>
            <p:spPr>
              <a:xfrm>
                <a:off x="6694098" y="591641"/>
                <a:ext cx="483079" cy="659189"/>
              </a:xfrm>
              <a:prstGeom prst="chevron">
                <a:avLst/>
              </a:prstGeom>
              <a:solidFill>
                <a:srgbClr val="6E6E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11" name="箭头: V 形 10">
                <a:extLst>
                  <a:ext uri="{FF2B5EF4-FFF2-40B4-BE49-F238E27FC236}">
                    <a16:creationId xmlns:a16="http://schemas.microsoft.com/office/drawing/2014/main" xmlns="" id="{6EC97EBA-3DF9-4175-8AD1-798B955996FE}"/>
                  </a:ext>
                </a:extLst>
              </p:cNvPr>
              <p:cNvSpPr/>
              <p:nvPr/>
            </p:nvSpPr>
            <p:spPr>
              <a:xfrm>
                <a:off x="7011838" y="591640"/>
                <a:ext cx="483079" cy="659189"/>
              </a:xfrm>
              <a:prstGeom prst="chevron">
                <a:avLst/>
              </a:prstGeom>
              <a:solidFill>
                <a:srgbClr val="4343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</p:grpSp>
      </p:grpSp>
      <p:sp>
        <p:nvSpPr>
          <p:cNvPr id="12" name="Rectangle 14" descr="Money">
            <a:extLst>
              <a:ext uri="{FF2B5EF4-FFF2-40B4-BE49-F238E27FC236}">
                <a16:creationId xmlns:a16="http://schemas.microsoft.com/office/drawing/2014/main" xmlns="" id="{81BFDDDF-E505-4635-9DC0-A2925765BA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6098" y="1961389"/>
            <a:ext cx="6104146" cy="4600127"/>
          </a:xfrm>
          <a:prstGeom prst="rect">
            <a:avLst/>
          </a:prstGeom>
          <a:blipFill dpi="0" rotWithShape="1">
            <a:blip r:embed="rId2"/>
            <a:srcRect/>
            <a:stretch>
              <a:fillRect t="-5953" b="-5887"/>
            </a:stretch>
          </a:blipFill>
          <a:ln>
            <a:noFill/>
          </a:ln>
          <a:effectLst/>
          <a:extLst/>
        </p:spPr>
        <p:txBody>
          <a:bodyPr wrap="none" anchor="ctr"/>
          <a:lstStyle/>
          <a:p>
            <a:endParaRPr lang="zh-CN" altLang="en-US" sz="2400"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14" name="TextBox 71">
            <a:extLst>
              <a:ext uri="{FF2B5EF4-FFF2-40B4-BE49-F238E27FC236}">
                <a16:creationId xmlns:a16="http://schemas.microsoft.com/office/drawing/2014/main" xmlns="" id="{4743D4D8-A5AA-4C7D-B351-44B48C29255A}"/>
              </a:ext>
            </a:extLst>
          </p:cNvPr>
          <p:cNvSpPr txBox="1"/>
          <p:nvPr/>
        </p:nvSpPr>
        <p:spPr>
          <a:xfrm>
            <a:off x="408562" y="1961389"/>
            <a:ext cx="31582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434343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对</a:t>
            </a:r>
            <a:r>
              <a:rPr lang="zh-CN" altLang="en-US" sz="2400" dirty="0" smtClean="0">
                <a:solidFill>
                  <a:srgbClr val="434343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个人的意义</a:t>
            </a:r>
            <a:endParaRPr lang="zh-CN" altLang="en-US" sz="2400" dirty="0">
              <a:solidFill>
                <a:srgbClr val="434343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xmlns="" id="{71E077D2-47DD-424C-A1FA-813C3ABC0556}"/>
              </a:ext>
            </a:extLst>
          </p:cNvPr>
          <p:cNvCxnSpPr>
            <a:cxnSpLocks/>
          </p:cNvCxnSpPr>
          <p:nvPr/>
        </p:nvCxnSpPr>
        <p:spPr>
          <a:xfrm>
            <a:off x="524744" y="2509211"/>
            <a:ext cx="266439" cy="0"/>
          </a:xfrm>
          <a:prstGeom prst="line">
            <a:avLst/>
          </a:prstGeom>
          <a:ln w="38100">
            <a:solidFill>
              <a:srgbClr val="4343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xmlns="" id="{DE18AFA0-1B69-4690-B3D4-A7886DD59D92}"/>
              </a:ext>
            </a:extLst>
          </p:cNvPr>
          <p:cNvSpPr txBox="1"/>
          <p:nvPr/>
        </p:nvSpPr>
        <p:spPr>
          <a:xfrm>
            <a:off x="408561" y="2595369"/>
            <a:ext cx="5142689" cy="1331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100" dirty="0">
                <a:solidFill>
                  <a:srgbClr val="000000">
                    <a:lumMod val="60000"/>
                    <a:lumOff val="40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" pitchFamily="34" charset="0"/>
              </a:rPr>
              <a:t>学习笔记是人们的提升文学水平的训练场，人们可以在笔记中写下学习的感受和学习方法，也可以在看完一场电影后，表达和分享自己的理解。学习笔记更是学习的天堂，人们可以看到其他人分享的学习成果和某些知识的领悟。无论是作者还是吃瓜观众，都希望自己的文章或者评论让更多的人看到和接受或者批评指正。让学习氛围良性循环。</a:t>
            </a:r>
          </a:p>
        </p:txBody>
      </p:sp>
      <p:sp>
        <p:nvSpPr>
          <p:cNvPr id="17" name="TextBox 71">
            <a:extLst>
              <a:ext uri="{FF2B5EF4-FFF2-40B4-BE49-F238E27FC236}">
                <a16:creationId xmlns:a16="http://schemas.microsoft.com/office/drawing/2014/main" xmlns="" id="{D911261E-DA11-4D79-87B7-4B45233E8CD7}"/>
              </a:ext>
            </a:extLst>
          </p:cNvPr>
          <p:cNvSpPr txBox="1"/>
          <p:nvPr/>
        </p:nvSpPr>
        <p:spPr>
          <a:xfrm>
            <a:off x="390725" y="4365465"/>
            <a:ext cx="31582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7F7F7F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对网络发展的意义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xmlns="" id="{02C3D7F5-E4B3-47B4-A50A-0A38BB36128B}"/>
              </a:ext>
            </a:extLst>
          </p:cNvPr>
          <p:cNvCxnSpPr>
            <a:cxnSpLocks/>
          </p:cNvCxnSpPr>
          <p:nvPr/>
        </p:nvCxnSpPr>
        <p:spPr>
          <a:xfrm>
            <a:off x="506907" y="4913287"/>
            <a:ext cx="266439" cy="0"/>
          </a:xfrm>
          <a:prstGeom prst="line">
            <a:avLst/>
          </a:prstGeom>
          <a:ln w="3810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97D4EA0F-99FB-48C3-A509-C07A060D8E2B}"/>
              </a:ext>
            </a:extLst>
          </p:cNvPr>
          <p:cNvSpPr txBox="1"/>
          <p:nvPr/>
        </p:nvSpPr>
        <p:spPr>
          <a:xfrm>
            <a:off x="390724" y="4999445"/>
            <a:ext cx="5142689" cy="1585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100">
                <a:solidFill>
                  <a:srgbClr val="6E6E6E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" pitchFamily="34" charset="0"/>
              </a:rPr>
              <a:t>该个人笔记系统是不同于网络聊天室和网络论坛等，有利于改善网上言论和网络秩序的网络交流方式。在本个人笔记系统里，大多数作者或者读者都乐于亮明本人的部分特殊身份。他们普遍都会非常珍惜这个机会，有很强的责任感，气定神闲，从容不迫，不急于慌不择言，更重视自己“水平”的体现，因而个人笔记系统中很大程度上减少了一些人们所谓的“垃圾文字”，正因为这样才有利于维护中华汉语言文字的纯洁性和规范化。</a:t>
            </a:r>
            <a:endParaRPr lang="zh-CN" altLang="en-US" sz="1100" dirty="0">
              <a:solidFill>
                <a:srgbClr val="6E6E6E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490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/>
      <p:bldP spid="16" grpId="0"/>
      <p:bldP spid="17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D7A4BBA8-93BF-46B0-89E1-EDA98CAB4A1D}"/>
              </a:ext>
            </a:extLst>
          </p:cNvPr>
          <p:cNvSpPr txBox="1"/>
          <p:nvPr/>
        </p:nvSpPr>
        <p:spPr>
          <a:xfrm>
            <a:off x="4392708" y="2505670"/>
            <a:ext cx="7190439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defRPr sz="5400" b="1">
                <a:gradFill>
                  <a:gsLst>
                    <a:gs pos="0">
                      <a:srgbClr val="2B84FE"/>
                    </a:gs>
                    <a:gs pos="100000">
                      <a:srgbClr val="20B1F4"/>
                    </a:gs>
                  </a:gsLst>
                  <a:lin ang="5400000" scaled="1"/>
                </a:gradFill>
                <a:latin typeface="微软雅黑"/>
                <a:ea typeface="微软雅黑"/>
              </a:defRPr>
            </a:lvl1pPr>
          </a:lstStyle>
          <a:p>
            <a:pPr lvl="0">
              <a:defRPr/>
            </a:pPr>
            <a:r>
              <a:rPr lang="zh-CN" altLang="en-US" b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系统分析</a:t>
            </a:r>
            <a:endParaRPr lang="zh-CN" altLang="en-US" b="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3" name="Shape 285">
            <a:extLst>
              <a:ext uri="{FF2B5EF4-FFF2-40B4-BE49-F238E27FC236}">
                <a16:creationId xmlns:a16="http://schemas.microsoft.com/office/drawing/2014/main" xmlns="" id="{46E0CB90-5EA1-41AD-91FC-E20F5125D0AD}"/>
              </a:ext>
            </a:extLst>
          </p:cNvPr>
          <p:cNvSpPr txBox="1"/>
          <p:nvPr/>
        </p:nvSpPr>
        <p:spPr>
          <a:xfrm>
            <a:off x="4479955" y="3632314"/>
            <a:ext cx="7190439" cy="490933"/>
          </a:xfrm>
          <a:prstGeom prst="rect">
            <a:avLst/>
          </a:prstGeom>
          <a:noFill/>
          <a:ln>
            <a:noFill/>
          </a:ln>
        </p:spPr>
        <p:txBody>
          <a:bodyPr lIns="68560" tIns="34275" rIns="68560" bIns="34275" anchor="t" anchorCtr="0">
            <a:no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en-US" altLang="zh-CN" sz="1100" dirty="0">
                <a:solidFill>
                  <a:srgbClr val="000000">
                    <a:lumMod val="50000"/>
                    <a:lumOff val="50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Systematic </a:t>
            </a:r>
            <a:r>
              <a:rPr lang="en-US" altLang="zh-CN" sz="1100" dirty="0" smtClean="0">
                <a:solidFill>
                  <a:srgbClr val="000000">
                    <a:lumMod val="50000"/>
                    <a:lumOff val="50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Analysis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4" name="books-group_25777">
            <a:extLst>
              <a:ext uri="{FF2B5EF4-FFF2-40B4-BE49-F238E27FC236}">
                <a16:creationId xmlns:a16="http://schemas.microsoft.com/office/drawing/2014/main" xmlns="" id="{FBDAB530-7091-4307-9DC6-E6B26276144B}"/>
              </a:ext>
            </a:extLst>
          </p:cNvPr>
          <p:cNvSpPr>
            <a:spLocks noChangeAspect="1"/>
          </p:cNvSpPr>
          <p:nvPr/>
        </p:nvSpPr>
        <p:spPr bwMode="auto">
          <a:xfrm>
            <a:off x="7588692" y="1461550"/>
            <a:ext cx="972249" cy="828883"/>
          </a:xfrm>
          <a:custGeom>
            <a:avLst/>
            <a:gdLst>
              <a:gd name="connsiteX0" fmla="*/ 450223 w 602653"/>
              <a:gd name="connsiteY0" fmla="*/ 470824 h 513787"/>
              <a:gd name="connsiteX1" fmla="*/ 450223 w 602653"/>
              <a:gd name="connsiteY1" fmla="*/ 484218 h 513787"/>
              <a:gd name="connsiteX2" fmla="*/ 491727 w 602653"/>
              <a:gd name="connsiteY2" fmla="*/ 484218 h 513787"/>
              <a:gd name="connsiteX3" fmla="*/ 491727 w 602653"/>
              <a:gd name="connsiteY3" fmla="*/ 470824 h 513787"/>
              <a:gd name="connsiteX4" fmla="*/ 145266 w 602653"/>
              <a:gd name="connsiteY4" fmla="*/ 444288 h 513787"/>
              <a:gd name="connsiteX5" fmla="*/ 140964 w 602653"/>
              <a:gd name="connsiteY5" fmla="*/ 480175 h 513787"/>
              <a:gd name="connsiteX6" fmla="*/ 162475 w 602653"/>
              <a:gd name="connsiteY6" fmla="*/ 482702 h 513787"/>
              <a:gd name="connsiteX7" fmla="*/ 166777 w 602653"/>
              <a:gd name="connsiteY7" fmla="*/ 446815 h 513787"/>
              <a:gd name="connsiteX8" fmla="*/ 450223 w 602653"/>
              <a:gd name="connsiteY8" fmla="*/ 422807 h 513787"/>
              <a:gd name="connsiteX9" fmla="*/ 450223 w 602653"/>
              <a:gd name="connsiteY9" fmla="*/ 447321 h 513787"/>
              <a:gd name="connsiteX10" fmla="*/ 491727 w 602653"/>
              <a:gd name="connsiteY10" fmla="*/ 447321 h 513787"/>
              <a:gd name="connsiteX11" fmla="*/ 491727 w 602653"/>
              <a:gd name="connsiteY11" fmla="*/ 422807 h 513787"/>
              <a:gd name="connsiteX12" fmla="*/ 23536 w 602653"/>
              <a:gd name="connsiteY12" fmla="*/ 422807 h 513787"/>
              <a:gd name="connsiteX13" fmla="*/ 23536 w 602653"/>
              <a:gd name="connsiteY13" fmla="*/ 484218 h 513787"/>
              <a:gd name="connsiteX14" fmla="*/ 110341 w 602653"/>
              <a:gd name="connsiteY14" fmla="*/ 484218 h 513787"/>
              <a:gd name="connsiteX15" fmla="*/ 110341 w 602653"/>
              <a:gd name="connsiteY15" fmla="*/ 422807 h 513787"/>
              <a:gd name="connsiteX16" fmla="*/ 150327 w 602653"/>
              <a:gd name="connsiteY16" fmla="*/ 403852 h 513787"/>
              <a:gd name="connsiteX17" fmla="*/ 148809 w 602653"/>
              <a:gd name="connsiteY17" fmla="*/ 415478 h 513787"/>
              <a:gd name="connsiteX18" fmla="*/ 148303 w 602653"/>
              <a:gd name="connsiteY18" fmla="*/ 420785 h 513787"/>
              <a:gd name="connsiteX19" fmla="*/ 169814 w 602653"/>
              <a:gd name="connsiteY19" fmla="*/ 423312 h 513787"/>
              <a:gd name="connsiteX20" fmla="*/ 170320 w 602653"/>
              <a:gd name="connsiteY20" fmla="*/ 418005 h 513787"/>
              <a:gd name="connsiteX21" fmla="*/ 171839 w 602653"/>
              <a:gd name="connsiteY21" fmla="*/ 406380 h 513787"/>
              <a:gd name="connsiteX22" fmla="*/ 450223 w 602653"/>
              <a:gd name="connsiteY22" fmla="*/ 377822 h 513787"/>
              <a:gd name="connsiteX23" fmla="*/ 450223 w 602653"/>
              <a:gd name="connsiteY23" fmla="*/ 399303 h 513787"/>
              <a:gd name="connsiteX24" fmla="*/ 491727 w 602653"/>
              <a:gd name="connsiteY24" fmla="*/ 399303 h 513787"/>
              <a:gd name="connsiteX25" fmla="*/ 491727 w 602653"/>
              <a:gd name="connsiteY25" fmla="*/ 377822 h 513787"/>
              <a:gd name="connsiteX26" fmla="*/ 23536 w 602653"/>
              <a:gd name="connsiteY26" fmla="*/ 365438 h 513787"/>
              <a:gd name="connsiteX27" fmla="*/ 23536 w 602653"/>
              <a:gd name="connsiteY27" fmla="*/ 399303 h 513787"/>
              <a:gd name="connsiteX28" fmla="*/ 110341 w 602653"/>
              <a:gd name="connsiteY28" fmla="*/ 399303 h 513787"/>
              <a:gd name="connsiteX29" fmla="*/ 110341 w 602653"/>
              <a:gd name="connsiteY29" fmla="*/ 365438 h 513787"/>
              <a:gd name="connsiteX30" fmla="*/ 156401 w 602653"/>
              <a:gd name="connsiteY30" fmla="*/ 354319 h 513787"/>
              <a:gd name="connsiteX31" fmla="*/ 153111 w 602653"/>
              <a:gd name="connsiteY31" fmla="*/ 380349 h 513787"/>
              <a:gd name="connsiteX32" fmla="*/ 174623 w 602653"/>
              <a:gd name="connsiteY32" fmla="*/ 383129 h 513787"/>
              <a:gd name="connsiteX33" fmla="*/ 177913 w 602653"/>
              <a:gd name="connsiteY33" fmla="*/ 356846 h 513787"/>
              <a:gd name="connsiteX34" fmla="*/ 161210 w 602653"/>
              <a:gd name="connsiteY34" fmla="*/ 313883 h 513787"/>
              <a:gd name="connsiteX35" fmla="*/ 159185 w 602653"/>
              <a:gd name="connsiteY35" fmla="*/ 330815 h 513787"/>
              <a:gd name="connsiteX36" fmla="*/ 180697 w 602653"/>
              <a:gd name="connsiteY36" fmla="*/ 333343 h 513787"/>
              <a:gd name="connsiteX37" fmla="*/ 182721 w 602653"/>
              <a:gd name="connsiteY37" fmla="*/ 316410 h 513787"/>
              <a:gd name="connsiteX38" fmla="*/ 545893 w 602653"/>
              <a:gd name="connsiteY38" fmla="*/ 311881 h 513787"/>
              <a:gd name="connsiteX39" fmla="*/ 559070 w 602653"/>
              <a:gd name="connsiteY39" fmla="*/ 322239 h 513787"/>
              <a:gd name="connsiteX40" fmla="*/ 573007 w 602653"/>
              <a:gd name="connsiteY40" fmla="*/ 442998 h 513787"/>
              <a:gd name="connsiteX41" fmla="*/ 562618 w 602653"/>
              <a:gd name="connsiteY41" fmla="*/ 455882 h 513787"/>
              <a:gd name="connsiteX42" fmla="*/ 561097 w 602653"/>
              <a:gd name="connsiteY42" fmla="*/ 456135 h 513787"/>
              <a:gd name="connsiteX43" fmla="*/ 549441 w 602653"/>
              <a:gd name="connsiteY43" fmla="*/ 445524 h 513787"/>
              <a:gd name="connsiteX44" fmla="*/ 535504 w 602653"/>
              <a:gd name="connsiteY44" fmla="*/ 325018 h 513787"/>
              <a:gd name="connsiteX45" fmla="*/ 545893 w 602653"/>
              <a:gd name="connsiteY45" fmla="*/ 311881 h 513787"/>
              <a:gd name="connsiteX46" fmla="*/ 23536 w 602653"/>
              <a:gd name="connsiteY46" fmla="*/ 294423 h 513787"/>
              <a:gd name="connsiteX47" fmla="*/ 23536 w 602653"/>
              <a:gd name="connsiteY47" fmla="*/ 341682 h 513787"/>
              <a:gd name="connsiteX48" fmla="*/ 110341 w 602653"/>
              <a:gd name="connsiteY48" fmla="*/ 341682 h 513787"/>
              <a:gd name="connsiteX49" fmla="*/ 110341 w 602653"/>
              <a:gd name="connsiteY49" fmla="*/ 294423 h 513787"/>
              <a:gd name="connsiteX50" fmla="*/ 407453 w 602653"/>
              <a:gd name="connsiteY50" fmla="*/ 265107 h 513787"/>
              <a:gd name="connsiteX51" fmla="*/ 404416 w 602653"/>
              <a:gd name="connsiteY51" fmla="*/ 265612 h 513787"/>
              <a:gd name="connsiteX52" fmla="*/ 342412 w 602653"/>
              <a:gd name="connsiteY52" fmla="*/ 265612 h 513787"/>
              <a:gd name="connsiteX53" fmla="*/ 340894 w 602653"/>
              <a:gd name="connsiteY53" fmla="*/ 265360 h 513787"/>
              <a:gd name="connsiteX54" fmla="*/ 340894 w 602653"/>
              <a:gd name="connsiteY54" fmla="*/ 484218 h 513787"/>
              <a:gd name="connsiteX55" fmla="*/ 407453 w 602653"/>
              <a:gd name="connsiteY55" fmla="*/ 484218 h 513787"/>
              <a:gd name="connsiteX56" fmla="*/ 167283 w 602653"/>
              <a:gd name="connsiteY56" fmla="*/ 264349 h 513787"/>
              <a:gd name="connsiteX57" fmla="*/ 163993 w 602653"/>
              <a:gd name="connsiteY57" fmla="*/ 290379 h 513787"/>
              <a:gd name="connsiteX58" fmla="*/ 185505 w 602653"/>
              <a:gd name="connsiteY58" fmla="*/ 293159 h 513787"/>
              <a:gd name="connsiteX59" fmla="*/ 188795 w 602653"/>
              <a:gd name="connsiteY59" fmla="*/ 266876 h 513787"/>
              <a:gd name="connsiteX60" fmla="*/ 23536 w 602653"/>
              <a:gd name="connsiteY60" fmla="*/ 236802 h 513787"/>
              <a:gd name="connsiteX61" fmla="*/ 23536 w 602653"/>
              <a:gd name="connsiteY61" fmla="*/ 270920 h 513787"/>
              <a:gd name="connsiteX62" fmla="*/ 110341 w 602653"/>
              <a:gd name="connsiteY62" fmla="*/ 270920 h 513787"/>
              <a:gd name="connsiteX63" fmla="*/ 110341 w 602653"/>
              <a:gd name="connsiteY63" fmla="*/ 236802 h 513787"/>
              <a:gd name="connsiteX64" fmla="*/ 172092 w 602653"/>
              <a:gd name="connsiteY64" fmla="*/ 223913 h 513787"/>
              <a:gd name="connsiteX65" fmla="*/ 171586 w 602653"/>
              <a:gd name="connsiteY65" fmla="*/ 229220 h 513787"/>
              <a:gd name="connsiteX66" fmla="*/ 170067 w 602653"/>
              <a:gd name="connsiteY66" fmla="*/ 240845 h 513787"/>
              <a:gd name="connsiteX67" fmla="*/ 191579 w 602653"/>
              <a:gd name="connsiteY67" fmla="*/ 243373 h 513787"/>
              <a:gd name="connsiteX68" fmla="*/ 193097 w 602653"/>
              <a:gd name="connsiteY68" fmla="*/ 231747 h 513787"/>
              <a:gd name="connsiteX69" fmla="*/ 193603 w 602653"/>
              <a:gd name="connsiteY69" fmla="*/ 226440 h 513787"/>
              <a:gd name="connsiteX70" fmla="*/ 354307 w 602653"/>
              <a:gd name="connsiteY70" fmla="*/ 222649 h 513787"/>
              <a:gd name="connsiteX71" fmla="*/ 354307 w 602653"/>
              <a:gd name="connsiteY71" fmla="*/ 242109 h 513787"/>
              <a:gd name="connsiteX72" fmla="*/ 392774 w 602653"/>
              <a:gd name="connsiteY72" fmla="*/ 242109 h 513787"/>
              <a:gd name="connsiteX73" fmla="*/ 392774 w 602653"/>
              <a:gd name="connsiteY73" fmla="*/ 222649 h 513787"/>
              <a:gd name="connsiteX74" fmla="*/ 547404 w 602653"/>
              <a:gd name="connsiteY74" fmla="*/ 203948 h 513787"/>
              <a:gd name="connsiteX75" fmla="*/ 516529 w 602653"/>
              <a:gd name="connsiteY75" fmla="*/ 207233 h 513787"/>
              <a:gd name="connsiteX76" fmla="*/ 546898 w 602653"/>
              <a:gd name="connsiteY76" fmla="*/ 489020 h 513787"/>
              <a:gd name="connsiteX77" fmla="*/ 577773 w 602653"/>
              <a:gd name="connsiteY77" fmla="*/ 485735 h 513787"/>
              <a:gd name="connsiteX78" fmla="*/ 340894 w 602653"/>
              <a:gd name="connsiteY78" fmla="*/ 182972 h 513787"/>
              <a:gd name="connsiteX79" fmla="*/ 340894 w 602653"/>
              <a:gd name="connsiteY79" fmla="*/ 199146 h 513787"/>
              <a:gd name="connsiteX80" fmla="*/ 342412 w 602653"/>
              <a:gd name="connsiteY80" fmla="*/ 198893 h 513787"/>
              <a:gd name="connsiteX81" fmla="*/ 404416 w 602653"/>
              <a:gd name="connsiteY81" fmla="*/ 198893 h 513787"/>
              <a:gd name="connsiteX82" fmla="*/ 407453 w 602653"/>
              <a:gd name="connsiteY82" fmla="*/ 199651 h 513787"/>
              <a:gd name="connsiteX83" fmla="*/ 407453 w 602653"/>
              <a:gd name="connsiteY83" fmla="*/ 182972 h 513787"/>
              <a:gd name="connsiteX84" fmla="*/ 23536 w 602653"/>
              <a:gd name="connsiteY84" fmla="*/ 166039 h 513787"/>
              <a:gd name="connsiteX85" fmla="*/ 23536 w 602653"/>
              <a:gd name="connsiteY85" fmla="*/ 213299 h 513787"/>
              <a:gd name="connsiteX86" fmla="*/ 110341 w 602653"/>
              <a:gd name="connsiteY86" fmla="*/ 213299 h 513787"/>
              <a:gd name="connsiteX87" fmla="*/ 110341 w 602653"/>
              <a:gd name="connsiteY87" fmla="*/ 166039 h 513787"/>
              <a:gd name="connsiteX88" fmla="*/ 179431 w 602653"/>
              <a:gd name="connsiteY88" fmla="*/ 164523 h 513787"/>
              <a:gd name="connsiteX89" fmla="*/ 174876 w 602653"/>
              <a:gd name="connsiteY89" fmla="*/ 200410 h 513787"/>
              <a:gd name="connsiteX90" fmla="*/ 196387 w 602653"/>
              <a:gd name="connsiteY90" fmla="*/ 202937 h 513787"/>
              <a:gd name="connsiteX91" fmla="*/ 200943 w 602653"/>
              <a:gd name="connsiteY91" fmla="*/ 167050 h 513787"/>
              <a:gd name="connsiteX92" fmla="*/ 450223 w 602653"/>
              <a:gd name="connsiteY92" fmla="*/ 108418 h 513787"/>
              <a:gd name="connsiteX93" fmla="*/ 450223 w 602653"/>
              <a:gd name="connsiteY93" fmla="*/ 354319 h 513787"/>
              <a:gd name="connsiteX94" fmla="*/ 491727 w 602653"/>
              <a:gd name="connsiteY94" fmla="*/ 354319 h 513787"/>
              <a:gd name="connsiteX95" fmla="*/ 491727 w 602653"/>
              <a:gd name="connsiteY95" fmla="*/ 108418 h 513787"/>
              <a:gd name="connsiteX96" fmla="*/ 23536 w 602653"/>
              <a:gd name="connsiteY96" fmla="*/ 108418 h 513787"/>
              <a:gd name="connsiteX97" fmla="*/ 23536 w 602653"/>
              <a:gd name="connsiteY97" fmla="*/ 142536 h 513787"/>
              <a:gd name="connsiteX98" fmla="*/ 110341 w 602653"/>
              <a:gd name="connsiteY98" fmla="*/ 142536 h 513787"/>
              <a:gd name="connsiteX99" fmla="*/ 110341 w 602653"/>
              <a:gd name="connsiteY99" fmla="*/ 108418 h 513787"/>
              <a:gd name="connsiteX100" fmla="*/ 225744 w 602653"/>
              <a:gd name="connsiteY100" fmla="*/ 73795 h 513787"/>
              <a:gd name="connsiteX101" fmla="*/ 225744 w 602653"/>
              <a:gd name="connsiteY101" fmla="*/ 484218 h 513787"/>
              <a:gd name="connsiteX102" fmla="*/ 317358 w 602653"/>
              <a:gd name="connsiteY102" fmla="*/ 484218 h 513787"/>
              <a:gd name="connsiteX103" fmla="*/ 317358 w 602653"/>
              <a:gd name="connsiteY103" fmla="*/ 171346 h 513787"/>
              <a:gd name="connsiteX104" fmla="*/ 317358 w 602653"/>
              <a:gd name="connsiteY104" fmla="*/ 73795 h 513787"/>
              <a:gd name="connsiteX105" fmla="*/ 23536 w 602653"/>
              <a:gd name="connsiteY105" fmla="*/ 23503 h 513787"/>
              <a:gd name="connsiteX106" fmla="*/ 23536 w 602653"/>
              <a:gd name="connsiteY106" fmla="*/ 84915 h 513787"/>
              <a:gd name="connsiteX107" fmla="*/ 110341 w 602653"/>
              <a:gd name="connsiteY107" fmla="*/ 84915 h 513787"/>
              <a:gd name="connsiteX108" fmla="*/ 110341 w 602653"/>
              <a:gd name="connsiteY108" fmla="*/ 23503 h 513787"/>
              <a:gd name="connsiteX109" fmla="*/ 11895 w 602653"/>
              <a:gd name="connsiteY109" fmla="*/ 0 h 513787"/>
              <a:gd name="connsiteX110" fmla="*/ 122236 w 602653"/>
              <a:gd name="connsiteY110" fmla="*/ 0 h 513787"/>
              <a:gd name="connsiteX111" fmla="*/ 134130 w 602653"/>
              <a:gd name="connsiteY111" fmla="*/ 11878 h 513787"/>
              <a:gd name="connsiteX112" fmla="*/ 134130 w 602653"/>
              <a:gd name="connsiteY112" fmla="*/ 96793 h 513787"/>
              <a:gd name="connsiteX113" fmla="*/ 134130 w 602653"/>
              <a:gd name="connsiteY113" fmla="*/ 154161 h 513787"/>
              <a:gd name="connsiteX114" fmla="*/ 134130 w 602653"/>
              <a:gd name="connsiteY114" fmla="*/ 225177 h 513787"/>
              <a:gd name="connsiteX115" fmla="*/ 134130 w 602653"/>
              <a:gd name="connsiteY115" fmla="*/ 282798 h 513787"/>
              <a:gd name="connsiteX116" fmla="*/ 134130 w 602653"/>
              <a:gd name="connsiteY116" fmla="*/ 339661 h 513787"/>
              <a:gd name="connsiteX117" fmla="*/ 139192 w 602653"/>
              <a:gd name="connsiteY117" fmla="*/ 299225 h 513787"/>
              <a:gd name="connsiteX118" fmla="*/ 148809 w 602653"/>
              <a:gd name="connsiteY118" fmla="*/ 219617 h 513787"/>
              <a:gd name="connsiteX119" fmla="*/ 150074 w 602653"/>
              <a:gd name="connsiteY119" fmla="*/ 209255 h 513787"/>
              <a:gd name="connsiteX120" fmla="*/ 157413 w 602653"/>
              <a:gd name="connsiteY120" fmla="*/ 149865 h 513787"/>
              <a:gd name="connsiteX121" fmla="*/ 161716 w 602653"/>
              <a:gd name="connsiteY121" fmla="*/ 142031 h 513787"/>
              <a:gd name="connsiteX122" fmla="*/ 170573 w 602653"/>
              <a:gd name="connsiteY122" fmla="*/ 139503 h 513787"/>
              <a:gd name="connsiteX123" fmla="*/ 202208 w 602653"/>
              <a:gd name="connsiteY123" fmla="*/ 143547 h 513787"/>
              <a:gd name="connsiteX124" fmla="*/ 202208 w 602653"/>
              <a:gd name="connsiteY124" fmla="*/ 61917 h 513787"/>
              <a:gd name="connsiteX125" fmla="*/ 214103 w 602653"/>
              <a:gd name="connsiteY125" fmla="*/ 50292 h 513787"/>
              <a:gd name="connsiteX126" fmla="*/ 328999 w 602653"/>
              <a:gd name="connsiteY126" fmla="*/ 50292 h 513787"/>
              <a:gd name="connsiteX127" fmla="*/ 340894 w 602653"/>
              <a:gd name="connsiteY127" fmla="*/ 61917 h 513787"/>
              <a:gd name="connsiteX128" fmla="*/ 340894 w 602653"/>
              <a:gd name="connsiteY128" fmla="*/ 159468 h 513787"/>
              <a:gd name="connsiteX129" fmla="*/ 419348 w 602653"/>
              <a:gd name="connsiteY129" fmla="*/ 159468 h 513787"/>
              <a:gd name="connsiteX130" fmla="*/ 426687 w 602653"/>
              <a:gd name="connsiteY130" fmla="*/ 162248 h 513787"/>
              <a:gd name="connsiteX131" fmla="*/ 426687 w 602653"/>
              <a:gd name="connsiteY131" fmla="*/ 96793 h 513787"/>
              <a:gd name="connsiteX132" fmla="*/ 438581 w 602653"/>
              <a:gd name="connsiteY132" fmla="*/ 84915 h 513787"/>
              <a:gd name="connsiteX133" fmla="*/ 503622 w 602653"/>
              <a:gd name="connsiteY133" fmla="*/ 84915 h 513787"/>
              <a:gd name="connsiteX134" fmla="*/ 515263 w 602653"/>
              <a:gd name="connsiteY134" fmla="*/ 96793 h 513787"/>
              <a:gd name="connsiteX135" fmla="*/ 515263 w 602653"/>
              <a:gd name="connsiteY135" fmla="*/ 183730 h 513787"/>
              <a:gd name="connsiteX136" fmla="*/ 556515 w 602653"/>
              <a:gd name="connsiteY136" fmla="*/ 179181 h 513787"/>
              <a:gd name="connsiteX137" fmla="*/ 569675 w 602653"/>
              <a:gd name="connsiteY137" fmla="*/ 189795 h 513787"/>
              <a:gd name="connsiteX138" fmla="*/ 602575 w 602653"/>
              <a:gd name="connsiteY138" fmla="*/ 494833 h 513787"/>
              <a:gd name="connsiteX139" fmla="*/ 592199 w 602653"/>
              <a:gd name="connsiteY139" fmla="*/ 507974 h 513787"/>
              <a:gd name="connsiteX140" fmla="*/ 537787 w 602653"/>
              <a:gd name="connsiteY140" fmla="*/ 513787 h 513787"/>
              <a:gd name="connsiteX141" fmla="*/ 536522 w 602653"/>
              <a:gd name="connsiteY141" fmla="*/ 513787 h 513787"/>
              <a:gd name="connsiteX142" fmla="*/ 524880 w 602653"/>
              <a:gd name="connsiteY142" fmla="*/ 503425 h 513787"/>
              <a:gd name="connsiteX143" fmla="*/ 515263 w 602653"/>
              <a:gd name="connsiteY143" fmla="*/ 416236 h 513787"/>
              <a:gd name="connsiteX144" fmla="*/ 515263 w 602653"/>
              <a:gd name="connsiteY144" fmla="*/ 495844 h 513787"/>
              <a:gd name="connsiteX145" fmla="*/ 503622 w 602653"/>
              <a:gd name="connsiteY145" fmla="*/ 507722 h 513787"/>
              <a:gd name="connsiteX146" fmla="*/ 438581 w 602653"/>
              <a:gd name="connsiteY146" fmla="*/ 507722 h 513787"/>
              <a:gd name="connsiteX147" fmla="*/ 428964 w 602653"/>
              <a:gd name="connsiteY147" fmla="*/ 502415 h 513787"/>
              <a:gd name="connsiteX148" fmla="*/ 419348 w 602653"/>
              <a:gd name="connsiteY148" fmla="*/ 507722 h 513787"/>
              <a:gd name="connsiteX149" fmla="*/ 328999 w 602653"/>
              <a:gd name="connsiteY149" fmla="*/ 507722 h 513787"/>
              <a:gd name="connsiteX150" fmla="*/ 214103 w 602653"/>
              <a:gd name="connsiteY150" fmla="*/ 507722 h 513787"/>
              <a:gd name="connsiteX151" fmla="*/ 202208 w 602653"/>
              <a:gd name="connsiteY151" fmla="*/ 495844 h 513787"/>
              <a:gd name="connsiteX152" fmla="*/ 202208 w 602653"/>
              <a:gd name="connsiteY152" fmla="*/ 352044 h 513787"/>
              <a:gd name="connsiteX153" fmla="*/ 193097 w 602653"/>
              <a:gd name="connsiteY153" fmla="*/ 427608 h 513787"/>
              <a:gd name="connsiteX154" fmla="*/ 191832 w 602653"/>
              <a:gd name="connsiteY154" fmla="*/ 437970 h 513787"/>
              <a:gd name="connsiteX155" fmla="*/ 184493 w 602653"/>
              <a:gd name="connsiteY155" fmla="*/ 497360 h 513787"/>
              <a:gd name="connsiteX156" fmla="*/ 180190 w 602653"/>
              <a:gd name="connsiteY156" fmla="*/ 505195 h 513787"/>
              <a:gd name="connsiteX157" fmla="*/ 172851 w 602653"/>
              <a:gd name="connsiteY157" fmla="*/ 507722 h 513787"/>
              <a:gd name="connsiteX158" fmla="*/ 171333 w 602653"/>
              <a:gd name="connsiteY158" fmla="*/ 507722 h 513787"/>
              <a:gd name="connsiteX159" fmla="*/ 131600 w 602653"/>
              <a:gd name="connsiteY159" fmla="*/ 502920 h 513787"/>
              <a:gd name="connsiteX160" fmla="*/ 122236 w 602653"/>
              <a:gd name="connsiteY160" fmla="*/ 507722 h 513787"/>
              <a:gd name="connsiteX161" fmla="*/ 11895 w 602653"/>
              <a:gd name="connsiteY161" fmla="*/ 507722 h 513787"/>
              <a:gd name="connsiteX162" fmla="*/ 0 w 602653"/>
              <a:gd name="connsiteY162" fmla="*/ 496096 h 513787"/>
              <a:gd name="connsiteX163" fmla="*/ 0 w 602653"/>
              <a:gd name="connsiteY163" fmla="*/ 411181 h 513787"/>
              <a:gd name="connsiteX164" fmla="*/ 0 w 602653"/>
              <a:gd name="connsiteY164" fmla="*/ 353560 h 513787"/>
              <a:gd name="connsiteX165" fmla="*/ 0 w 602653"/>
              <a:gd name="connsiteY165" fmla="*/ 282798 h 513787"/>
              <a:gd name="connsiteX166" fmla="*/ 0 w 602653"/>
              <a:gd name="connsiteY166" fmla="*/ 225177 h 513787"/>
              <a:gd name="connsiteX167" fmla="*/ 0 w 602653"/>
              <a:gd name="connsiteY167" fmla="*/ 154161 h 513787"/>
              <a:gd name="connsiteX168" fmla="*/ 0 w 602653"/>
              <a:gd name="connsiteY168" fmla="*/ 96793 h 513787"/>
              <a:gd name="connsiteX169" fmla="*/ 0 w 602653"/>
              <a:gd name="connsiteY169" fmla="*/ 11878 h 513787"/>
              <a:gd name="connsiteX170" fmla="*/ 11895 w 602653"/>
              <a:gd name="connsiteY170" fmla="*/ 0 h 513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602653" h="513787">
                <a:moveTo>
                  <a:pt x="450223" y="470824"/>
                </a:moveTo>
                <a:lnTo>
                  <a:pt x="450223" y="484218"/>
                </a:lnTo>
                <a:lnTo>
                  <a:pt x="491727" y="484218"/>
                </a:lnTo>
                <a:lnTo>
                  <a:pt x="491727" y="470824"/>
                </a:lnTo>
                <a:close/>
                <a:moveTo>
                  <a:pt x="145266" y="444288"/>
                </a:moveTo>
                <a:lnTo>
                  <a:pt x="140964" y="480175"/>
                </a:lnTo>
                <a:lnTo>
                  <a:pt x="162475" y="482702"/>
                </a:lnTo>
                <a:lnTo>
                  <a:pt x="166777" y="446815"/>
                </a:lnTo>
                <a:close/>
                <a:moveTo>
                  <a:pt x="450223" y="422807"/>
                </a:moveTo>
                <a:lnTo>
                  <a:pt x="450223" y="447321"/>
                </a:lnTo>
                <a:lnTo>
                  <a:pt x="491727" y="447321"/>
                </a:lnTo>
                <a:lnTo>
                  <a:pt x="491727" y="422807"/>
                </a:lnTo>
                <a:close/>
                <a:moveTo>
                  <a:pt x="23536" y="422807"/>
                </a:moveTo>
                <a:lnTo>
                  <a:pt x="23536" y="484218"/>
                </a:lnTo>
                <a:lnTo>
                  <a:pt x="110341" y="484218"/>
                </a:lnTo>
                <a:lnTo>
                  <a:pt x="110341" y="422807"/>
                </a:lnTo>
                <a:close/>
                <a:moveTo>
                  <a:pt x="150327" y="403852"/>
                </a:moveTo>
                <a:lnTo>
                  <a:pt x="148809" y="415478"/>
                </a:lnTo>
                <a:lnTo>
                  <a:pt x="148303" y="420785"/>
                </a:lnTo>
                <a:lnTo>
                  <a:pt x="169814" y="423312"/>
                </a:lnTo>
                <a:lnTo>
                  <a:pt x="170320" y="418005"/>
                </a:lnTo>
                <a:lnTo>
                  <a:pt x="171839" y="406380"/>
                </a:lnTo>
                <a:close/>
                <a:moveTo>
                  <a:pt x="450223" y="377822"/>
                </a:moveTo>
                <a:lnTo>
                  <a:pt x="450223" y="399303"/>
                </a:lnTo>
                <a:lnTo>
                  <a:pt x="491727" y="399303"/>
                </a:lnTo>
                <a:lnTo>
                  <a:pt x="491727" y="377822"/>
                </a:lnTo>
                <a:close/>
                <a:moveTo>
                  <a:pt x="23536" y="365438"/>
                </a:moveTo>
                <a:lnTo>
                  <a:pt x="23536" y="399303"/>
                </a:lnTo>
                <a:lnTo>
                  <a:pt x="110341" y="399303"/>
                </a:lnTo>
                <a:lnTo>
                  <a:pt x="110341" y="365438"/>
                </a:lnTo>
                <a:close/>
                <a:moveTo>
                  <a:pt x="156401" y="354319"/>
                </a:moveTo>
                <a:lnTo>
                  <a:pt x="153111" y="380349"/>
                </a:lnTo>
                <a:lnTo>
                  <a:pt x="174623" y="383129"/>
                </a:lnTo>
                <a:lnTo>
                  <a:pt x="177913" y="356846"/>
                </a:lnTo>
                <a:close/>
                <a:moveTo>
                  <a:pt x="161210" y="313883"/>
                </a:moveTo>
                <a:lnTo>
                  <a:pt x="159185" y="330815"/>
                </a:lnTo>
                <a:lnTo>
                  <a:pt x="180697" y="333343"/>
                </a:lnTo>
                <a:lnTo>
                  <a:pt x="182721" y="316410"/>
                </a:lnTo>
                <a:close/>
                <a:moveTo>
                  <a:pt x="545893" y="311881"/>
                </a:moveTo>
                <a:cubicBezTo>
                  <a:pt x="552482" y="311123"/>
                  <a:pt x="558310" y="315923"/>
                  <a:pt x="559070" y="322239"/>
                </a:cubicBezTo>
                <a:lnTo>
                  <a:pt x="573007" y="442998"/>
                </a:lnTo>
                <a:cubicBezTo>
                  <a:pt x="573767" y="449314"/>
                  <a:pt x="568952" y="455125"/>
                  <a:pt x="562618" y="455882"/>
                </a:cubicBezTo>
                <a:cubicBezTo>
                  <a:pt x="562111" y="456135"/>
                  <a:pt x="561604" y="456135"/>
                  <a:pt x="561097" y="456135"/>
                </a:cubicBezTo>
                <a:cubicBezTo>
                  <a:pt x="555269" y="456135"/>
                  <a:pt x="550201" y="451588"/>
                  <a:pt x="549441" y="445524"/>
                </a:cubicBezTo>
                <a:lnTo>
                  <a:pt x="535504" y="325018"/>
                </a:lnTo>
                <a:cubicBezTo>
                  <a:pt x="534744" y="318450"/>
                  <a:pt x="539305" y="312639"/>
                  <a:pt x="545893" y="311881"/>
                </a:cubicBezTo>
                <a:close/>
                <a:moveTo>
                  <a:pt x="23536" y="294423"/>
                </a:moveTo>
                <a:lnTo>
                  <a:pt x="23536" y="341682"/>
                </a:lnTo>
                <a:lnTo>
                  <a:pt x="110341" y="341682"/>
                </a:lnTo>
                <a:lnTo>
                  <a:pt x="110341" y="294423"/>
                </a:lnTo>
                <a:close/>
                <a:moveTo>
                  <a:pt x="407453" y="265107"/>
                </a:moveTo>
                <a:cubicBezTo>
                  <a:pt x="406441" y="265360"/>
                  <a:pt x="405428" y="265612"/>
                  <a:pt x="404416" y="265612"/>
                </a:cubicBezTo>
                <a:lnTo>
                  <a:pt x="342412" y="265612"/>
                </a:lnTo>
                <a:cubicBezTo>
                  <a:pt x="341906" y="265612"/>
                  <a:pt x="341400" y="265360"/>
                  <a:pt x="340894" y="265360"/>
                </a:cubicBezTo>
                <a:lnTo>
                  <a:pt x="340894" y="484218"/>
                </a:lnTo>
                <a:lnTo>
                  <a:pt x="407453" y="484218"/>
                </a:lnTo>
                <a:close/>
                <a:moveTo>
                  <a:pt x="167283" y="264349"/>
                </a:moveTo>
                <a:lnTo>
                  <a:pt x="163993" y="290379"/>
                </a:lnTo>
                <a:lnTo>
                  <a:pt x="185505" y="293159"/>
                </a:lnTo>
                <a:lnTo>
                  <a:pt x="188795" y="266876"/>
                </a:lnTo>
                <a:close/>
                <a:moveTo>
                  <a:pt x="23536" y="236802"/>
                </a:moveTo>
                <a:lnTo>
                  <a:pt x="23536" y="270920"/>
                </a:lnTo>
                <a:lnTo>
                  <a:pt x="110341" y="270920"/>
                </a:lnTo>
                <a:lnTo>
                  <a:pt x="110341" y="236802"/>
                </a:lnTo>
                <a:close/>
                <a:moveTo>
                  <a:pt x="172092" y="223913"/>
                </a:moveTo>
                <a:lnTo>
                  <a:pt x="171586" y="229220"/>
                </a:lnTo>
                <a:lnTo>
                  <a:pt x="170067" y="240845"/>
                </a:lnTo>
                <a:lnTo>
                  <a:pt x="191579" y="243373"/>
                </a:lnTo>
                <a:lnTo>
                  <a:pt x="193097" y="231747"/>
                </a:lnTo>
                <a:lnTo>
                  <a:pt x="193603" y="226440"/>
                </a:lnTo>
                <a:close/>
                <a:moveTo>
                  <a:pt x="354307" y="222649"/>
                </a:moveTo>
                <a:lnTo>
                  <a:pt x="354307" y="242109"/>
                </a:lnTo>
                <a:lnTo>
                  <a:pt x="392774" y="242109"/>
                </a:lnTo>
                <a:lnTo>
                  <a:pt x="392774" y="222649"/>
                </a:lnTo>
                <a:close/>
                <a:moveTo>
                  <a:pt x="547404" y="203948"/>
                </a:moveTo>
                <a:lnTo>
                  <a:pt x="516529" y="207233"/>
                </a:lnTo>
                <a:lnTo>
                  <a:pt x="546898" y="489020"/>
                </a:lnTo>
                <a:lnTo>
                  <a:pt x="577773" y="485735"/>
                </a:lnTo>
                <a:close/>
                <a:moveTo>
                  <a:pt x="340894" y="182972"/>
                </a:moveTo>
                <a:lnTo>
                  <a:pt x="340894" y="199146"/>
                </a:lnTo>
                <a:cubicBezTo>
                  <a:pt x="341400" y="199146"/>
                  <a:pt x="341906" y="198893"/>
                  <a:pt x="342412" y="198893"/>
                </a:cubicBezTo>
                <a:lnTo>
                  <a:pt x="404416" y="198893"/>
                </a:lnTo>
                <a:cubicBezTo>
                  <a:pt x="405428" y="198893"/>
                  <a:pt x="406441" y="199399"/>
                  <a:pt x="407453" y="199651"/>
                </a:cubicBezTo>
                <a:lnTo>
                  <a:pt x="407453" y="182972"/>
                </a:lnTo>
                <a:close/>
                <a:moveTo>
                  <a:pt x="23536" y="166039"/>
                </a:moveTo>
                <a:lnTo>
                  <a:pt x="23536" y="213299"/>
                </a:lnTo>
                <a:lnTo>
                  <a:pt x="110341" y="213299"/>
                </a:lnTo>
                <a:lnTo>
                  <a:pt x="110341" y="166039"/>
                </a:lnTo>
                <a:close/>
                <a:moveTo>
                  <a:pt x="179431" y="164523"/>
                </a:moveTo>
                <a:lnTo>
                  <a:pt x="174876" y="200410"/>
                </a:lnTo>
                <a:lnTo>
                  <a:pt x="196387" y="202937"/>
                </a:lnTo>
                <a:lnTo>
                  <a:pt x="200943" y="167050"/>
                </a:lnTo>
                <a:close/>
                <a:moveTo>
                  <a:pt x="450223" y="108418"/>
                </a:moveTo>
                <a:lnTo>
                  <a:pt x="450223" y="354319"/>
                </a:lnTo>
                <a:lnTo>
                  <a:pt x="491727" y="354319"/>
                </a:lnTo>
                <a:lnTo>
                  <a:pt x="491727" y="108418"/>
                </a:lnTo>
                <a:close/>
                <a:moveTo>
                  <a:pt x="23536" y="108418"/>
                </a:moveTo>
                <a:lnTo>
                  <a:pt x="23536" y="142536"/>
                </a:lnTo>
                <a:lnTo>
                  <a:pt x="110341" y="142536"/>
                </a:lnTo>
                <a:lnTo>
                  <a:pt x="110341" y="108418"/>
                </a:lnTo>
                <a:close/>
                <a:moveTo>
                  <a:pt x="225744" y="73795"/>
                </a:moveTo>
                <a:lnTo>
                  <a:pt x="225744" y="484218"/>
                </a:lnTo>
                <a:lnTo>
                  <a:pt x="317358" y="484218"/>
                </a:lnTo>
                <a:lnTo>
                  <a:pt x="317358" y="171346"/>
                </a:lnTo>
                <a:lnTo>
                  <a:pt x="317358" y="73795"/>
                </a:lnTo>
                <a:close/>
                <a:moveTo>
                  <a:pt x="23536" y="23503"/>
                </a:moveTo>
                <a:lnTo>
                  <a:pt x="23536" y="84915"/>
                </a:lnTo>
                <a:lnTo>
                  <a:pt x="110341" y="84915"/>
                </a:lnTo>
                <a:lnTo>
                  <a:pt x="110341" y="23503"/>
                </a:lnTo>
                <a:close/>
                <a:moveTo>
                  <a:pt x="11895" y="0"/>
                </a:moveTo>
                <a:lnTo>
                  <a:pt x="122236" y="0"/>
                </a:lnTo>
                <a:cubicBezTo>
                  <a:pt x="128816" y="0"/>
                  <a:pt x="134130" y="5307"/>
                  <a:pt x="134130" y="11878"/>
                </a:cubicBezTo>
                <a:lnTo>
                  <a:pt x="134130" y="96793"/>
                </a:lnTo>
                <a:lnTo>
                  <a:pt x="134130" y="154161"/>
                </a:lnTo>
                <a:lnTo>
                  <a:pt x="134130" y="225177"/>
                </a:lnTo>
                <a:lnTo>
                  <a:pt x="134130" y="282798"/>
                </a:lnTo>
                <a:lnTo>
                  <a:pt x="134130" y="339661"/>
                </a:lnTo>
                <a:lnTo>
                  <a:pt x="139192" y="299225"/>
                </a:lnTo>
                <a:lnTo>
                  <a:pt x="148809" y="219617"/>
                </a:lnTo>
                <a:lnTo>
                  <a:pt x="150074" y="209255"/>
                </a:lnTo>
                <a:lnTo>
                  <a:pt x="157413" y="149865"/>
                </a:lnTo>
                <a:cubicBezTo>
                  <a:pt x="157667" y="146832"/>
                  <a:pt x="159185" y="144052"/>
                  <a:pt x="161716" y="142031"/>
                </a:cubicBezTo>
                <a:cubicBezTo>
                  <a:pt x="164247" y="140009"/>
                  <a:pt x="167283" y="139251"/>
                  <a:pt x="170573" y="139503"/>
                </a:cubicBezTo>
                <a:lnTo>
                  <a:pt x="202208" y="143547"/>
                </a:lnTo>
                <a:lnTo>
                  <a:pt x="202208" y="61917"/>
                </a:lnTo>
                <a:cubicBezTo>
                  <a:pt x="202208" y="55599"/>
                  <a:pt x="207523" y="50292"/>
                  <a:pt x="214103" y="50292"/>
                </a:cubicBezTo>
                <a:lnTo>
                  <a:pt x="328999" y="50292"/>
                </a:lnTo>
                <a:cubicBezTo>
                  <a:pt x="335579" y="50292"/>
                  <a:pt x="340894" y="55599"/>
                  <a:pt x="340894" y="61917"/>
                </a:cubicBezTo>
                <a:lnTo>
                  <a:pt x="340894" y="159468"/>
                </a:lnTo>
                <a:lnTo>
                  <a:pt x="419348" y="159468"/>
                </a:lnTo>
                <a:cubicBezTo>
                  <a:pt x="422131" y="159468"/>
                  <a:pt x="424662" y="160479"/>
                  <a:pt x="426687" y="162248"/>
                </a:cubicBezTo>
                <a:lnTo>
                  <a:pt x="426687" y="96793"/>
                </a:lnTo>
                <a:cubicBezTo>
                  <a:pt x="426687" y="90222"/>
                  <a:pt x="432001" y="84915"/>
                  <a:pt x="438581" y="84915"/>
                </a:cubicBezTo>
                <a:lnTo>
                  <a:pt x="503622" y="84915"/>
                </a:lnTo>
                <a:cubicBezTo>
                  <a:pt x="509949" y="84915"/>
                  <a:pt x="515263" y="90222"/>
                  <a:pt x="515263" y="96793"/>
                </a:cubicBezTo>
                <a:lnTo>
                  <a:pt x="515263" y="183730"/>
                </a:lnTo>
                <a:lnTo>
                  <a:pt x="556515" y="179181"/>
                </a:lnTo>
                <a:cubicBezTo>
                  <a:pt x="563095" y="178423"/>
                  <a:pt x="568916" y="183224"/>
                  <a:pt x="569675" y="189795"/>
                </a:cubicBezTo>
                <a:lnTo>
                  <a:pt x="602575" y="494833"/>
                </a:lnTo>
                <a:cubicBezTo>
                  <a:pt x="603334" y="501404"/>
                  <a:pt x="598526" y="507216"/>
                  <a:pt x="592199" y="507974"/>
                </a:cubicBezTo>
                <a:lnTo>
                  <a:pt x="537787" y="513787"/>
                </a:lnTo>
                <a:cubicBezTo>
                  <a:pt x="537281" y="513787"/>
                  <a:pt x="537028" y="513787"/>
                  <a:pt x="536522" y="513787"/>
                </a:cubicBezTo>
                <a:cubicBezTo>
                  <a:pt x="530448" y="513787"/>
                  <a:pt x="525386" y="509491"/>
                  <a:pt x="524880" y="503425"/>
                </a:cubicBezTo>
                <a:lnTo>
                  <a:pt x="515263" y="416236"/>
                </a:lnTo>
                <a:lnTo>
                  <a:pt x="515263" y="495844"/>
                </a:lnTo>
                <a:cubicBezTo>
                  <a:pt x="515263" y="502415"/>
                  <a:pt x="509949" y="507722"/>
                  <a:pt x="503622" y="507722"/>
                </a:cubicBezTo>
                <a:lnTo>
                  <a:pt x="438581" y="507722"/>
                </a:lnTo>
                <a:cubicBezTo>
                  <a:pt x="434532" y="507722"/>
                  <a:pt x="430989" y="505700"/>
                  <a:pt x="428964" y="502415"/>
                </a:cubicBezTo>
                <a:cubicBezTo>
                  <a:pt x="426687" y="505700"/>
                  <a:pt x="423397" y="507722"/>
                  <a:pt x="419348" y="507722"/>
                </a:cubicBezTo>
                <a:lnTo>
                  <a:pt x="328999" y="507722"/>
                </a:lnTo>
                <a:lnTo>
                  <a:pt x="214103" y="507722"/>
                </a:lnTo>
                <a:cubicBezTo>
                  <a:pt x="207523" y="507722"/>
                  <a:pt x="202208" y="502415"/>
                  <a:pt x="202208" y="495844"/>
                </a:cubicBezTo>
                <a:lnTo>
                  <a:pt x="202208" y="352044"/>
                </a:lnTo>
                <a:lnTo>
                  <a:pt x="193097" y="427608"/>
                </a:lnTo>
                <a:lnTo>
                  <a:pt x="191832" y="437970"/>
                </a:lnTo>
                <a:lnTo>
                  <a:pt x="184493" y="497360"/>
                </a:lnTo>
                <a:cubicBezTo>
                  <a:pt x="184240" y="500393"/>
                  <a:pt x="182468" y="503425"/>
                  <a:pt x="180190" y="505195"/>
                </a:cubicBezTo>
                <a:cubicBezTo>
                  <a:pt x="177913" y="506964"/>
                  <a:pt x="175382" y="507722"/>
                  <a:pt x="172851" y="507722"/>
                </a:cubicBezTo>
                <a:cubicBezTo>
                  <a:pt x="172345" y="507722"/>
                  <a:pt x="171839" y="507722"/>
                  <a:pt x="171333" y="507722"/>
                </a:cubicBezTo>
                <a:lnTo>
                  <a:pt x="131600" y="502920"/>
                </a:lnTo>
                <a:cubicBezTo>
                  <a:pt x="129322" y="505700"/>
                  <a:pt x="126032" y="507722"/>
                  <a:pt x="122236" y="507722"/>
                </a:cubicBezTo>
                <a:lnTo>
                  <a:pt x="11895" y="507722"/>
                </a:lnTo>
                <a:cubicBezTo>
                  <a:pt x="5315" y="507722"/>
                  <a:pt x="0" y="502415"/>
                  <a:pt x="0" y="496096"/>
                </a:cubicBezTo>
                <a:lnTo>
                  <a:pt x="0" y="411181"/>
                </a:lnTo>
                <a:lnTo>
                  <a:pt x="0" y="353560"/>
                </a:lnTo>
                <a:lnTo>
                  <a:pt x="0" y="282798"/>
                </a:lnTo>
                <a:lnTo>
                  <a:pt x="0" y="225177"/>
                </a:lnTo>
                <a:lnTo>
                  <a:pt x="0" y="154161"/>
                </a:lnTo>
                <a:lnTo>
                  <a:pt x="0" y="96793"/>
                </a:lnTo>
                <a:lnTo>
                  <a:pt x="0" y="11878"/>
                </a:lnTo>
                <a:cubicBezTo>
                  <a:pt x="0" y="5307"/>
                  <a:pt x="5315" y="0"/>
                  <a:pt x="11895" y="0"/>
                </a:cubicBezTo>
                <a:close/>
              </a:path>
            </a:pathLst>
          </a:custGeom>
          <a:solidFill>
            <a:srgbClr val="6E6E6E"/>
          </a:solidFill>
          <a:ln>
            <a:noFill/>
          </a:ln>
        </p:spPr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D6715224-4A9B-4D38-8EB8-D778DF723014}"/>
              </a:ext>
            </a:extLst>
          </p:cNvPr>
          <p:cNvCxnSpPr>
            <a:cxnSpLocks/>
          </p:cNvCxnSpPr>
          <p:nvPr/>
        </p:nvCxnSpPr>
        <p:spPr>
          <a:xfrm>
            <a:off x="7381380" y="4449535"/>
            <a:ext cx="1213096" cy="0"/>
          </a:xfrm>
          <a:prstGeom prst="line">
            <a:avLst/>
          </a:prstGeom>
          <a:ln w="38100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310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 18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>
            <a:spLocks/>
          </p:cNvSpPr>
          <p:nvPr/>
        </p:nvSpPr>
        <p:spPr bwMode="auto">
          <a:xfrm>
            <a:off x="-6139523" y="5032686"/>
            <a:ext cx="584200" cy="585787"/>
          </a:xfrm>
          <a:custGeom>
            <a:avLst/>
            <a:gdLst>
              <a:gd name="T0" fmla="*/ 0 w 138"/>
              <a:gd name="T1" fmla="*/ 118 h 138"/>
              <a:gd name="T2" fmla="*/ 0 w 138"/>
              <a:gd name="T3" fmla="*/ 138 h 138"/>
              <a:gd name="T4" fmla="*/ 138 w 138"/>
              <a:gd name="T5" fmla="*/ 0 h 138"/>
              <a:gd name="T6" fmla="*/ 118 w 138"/>
              <a:gd name="T7" fmla="*/ 0 h 138"/>
              <a:gd name="T8" fmla="*/ 0 w 138"/>
              <a:gd name="T9" fmla="*/ 11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8" h="138">
                <a:moveTo>
                  <a:pt x="0" y="118"/>
                </a:moveTo>
                <a:cubicBezTo>
                  <a:pt x="0" y="138"/>
                  <a:pt x="0" y="138"/>
                  <a:pt x="0" y="138"/>
                </a:cubicBezTo>
                <a:cubicBezTo>
                  <a:pt x="76" y="138"/>
                  <a:pt x="138" y="76"/>
                  <a:pt x="13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18" y="65"/>
                  <a:pt x="65" y="118"/>
                  <a:pt x="0" y="118"/>
                </a:cubicBezTo>
                <a:close/>
              </a:path>
            </a:pathLst>
          </a:custGeom>
          <a:solidFill>
            <a:srgbClr val="3549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51" name="Freeform 19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>
            <a:spLocks/>
          </p:cNvSpPr>
          <p:nvPr/>
        </p:nvSpPr>
        <p:spPr bwMode="auto">
          <a:xfrm>
            <a:off x="-6725311" y="4448486"/>
            <a:ext cx="585788" cy="584200"/>
          </a:xfrm>
          <a:custGeom>
            <a:avLst/>
            <a:gdLst>
              <a:gd name="T0" fmla="*/ 138 w 138"/>
              <a:gd name="T1" fmla="*/ 20 h 138"/>
              <a:gd name="T2" fmla="*/ 138 w 138"/>
              <a:gd name="T3" fmla="*/ 0 h 138"/>
              <a:gd name="T4" fmla="*/ 0 w 138"/>
              <a:gd name="T5" fmla="*/ 138 h 138"/>
              <a:gd name="T6" fmla="*/ 20 w 138"/>
              <a:gd name="T7" fmla="*/ 138 h 138"/>
              <a:gd name="T8" fmla="*/ 138 w 138"/>
              <a:gd name="T9" fmla="*/ 20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8" h="138">
                <a:moveTo>
                  <a:pt x="138" y="20"/>
                </a:moveTo>
                <a:cubicBezTo>
                  <a:pt x="138" y="0"/>
                  <a:pt x="138" y="0"/>
                  <a:pt x="138" y="0"/>
                </a:cubicBezTo>
                <a:cubicBezTo>
                  <a:pt x="62" y="0"/>
                  <a:pt x="0" y="62"/>
                  <a:pt x="0" y="138"/>
                </a:cubicBezTo>
                <a:cubicBezTo>
                  <a:pt x="20" y="138"/>
                  <a:pt x="20" y="138"/>
                  <a:pt x="20" y="138"/>
                </a:cubicBezTo>
                <a:cubicBezTo>
                  <a:pt x="20" y="73"/>
                  <a:pt x="73" y="20"/>
                  <a:pt x="138" y="20"/>
                </a:cubicBezTo>
                <a:close/>
              </a:path>
            </a:pathLst>
          </a:custGeom>
          <a:solidFill>
            <a:srgbClr val="3549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53" name="Freeform 20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>
            <a:spLocks noEditPoints="1"/>
          </p:cNvSpPr>
          <p:nvPr/>
        </p:nvSpPr>
        <p:spPr bwMode="auto">
          <a:xfrm>
            <a:off x="-6636411" y="4448486"/>
            <a:ext cx="1081088" cy="1081087"/>
          </a:xfrm>
          <a:custGeom>
            <a:avLst/>
            <a:gdLst>
              <a:gd name="T0" fmla="*/ 147 w 255"/>
              <a:gd name="T1" fmla="*/ 195 h 255"/>
              <a:gd name="T2" fmla="*/ 168 w 255"/>
              <a:gd name="T3" fmla="*/ 139 h 255"/>
              <a:gd name="T4" fmla="*/ 175 w 255"/>
              <a:gd name="T5" fmla="*/ 120 h 255"/>
              <a:gd name="T6" fmla="*/ 203 w 255"/>
              <a:gd name="T7" fmla="*/ 117 h 255"/>
              <a:gd name="T8" fmla="*/ 223 w 255"/>
              <a:gd name="T9" fmla="*/ 116 h 255"/>
              <a:gd name="T10" fmla="*/ 223 w 255"/>
              <a:gd name="T11" fmla="*/ 116 h 255"/>
              <a:gd name="T12" fmla="*/ 255 w 255"/>
              <a:gd name="T13" fmla="*/ 84 h 255"/>
              <a:gd name="T14" fmla="*/ 171 w 255"/>
              <a:gd name="T15" fmla="*/ 0 h 255"/>
              <a:gd name="T16" fmla="*/ 139 w 255"/>
              <a:gd name="T17" fmla="*/ 32 h 255"/>
              <a:gd name="T18" fmla="*/ 139 w 255"/>
              <a:gd name="T19" fmla="*/ 32 h 255"/>
              <a:gd name="T20" fmla="*/ 138 w 255"/>
              <a:gd name="T21" fmla="*/ 52 h 255"/>
              <a:gd name="T22" fmla="*/ 139 w 255"/>
              <a:gd name="T23" fmla="*/ 53 h 255"/>
              <a:gd name="T24" fmla="*/ 135 w 255"/>
              <a:gd name="T25" fmla="*/ 80 h 255"/>
              <a:gd name="T26" fmla="*/ 117 w 255"/>
              <a:gd name="T27" fmla="*/ 87 h 255"/>
              <a:gd name="T28" fmla="*/ 61 w 255"/>
              <a:gd name="T29" fmla="*/ 108 h 255"/>
              <a:gd name="T30" fmla="*/ 53 w 255"/>
              <a:gd name="T31" fmla="*/ 115 h 255"/>
              <a:gd name="T32" fmla="*/ 77 w 255"/>
              <a:gd name="T33" fmla="*/ 140 h 255"/>
              <a:gd name="T34" fmla="*/ 3 w 255"/>
              <a:gd name="T35" fmla="*/ 237 h 255"/>
              <a:gd name="T36" fmla="*/ 4 w 255"/>
              <a:gd name="T37" fmla="*/ 252 h 255"/>
              <a:gd name="T38" fmla="*/ 11 w 255"/>
              <a:gd name="T39" fmla="*/ 255 h 255"/>
              <a:gd name="T40" fmla="*/ 18 w 255"/>
              <a:gd name="T41" fmla="*/ 252 h 255"/>
              <a:gd name="T42" fmla="*/ 115 w 255"/>
              <a:gd name="T43" fmla="*/ 178 h 255"/>
              <a:gd name="T44" fmla="*/ 140 w 255"/>
              <a:gd name="T45" fmla="*/ 202 h 255"/>
              <a:gd name="T46" fmla="*/ 147 w 255"/>
              <a:gd name="T47" fmla="*/ 195 h 255"/>
              <a:gd name="T48" fmla="*/ 171 w 255"/>
              <a:gd name="T49" fmla="*/ 28 h 255"/>
              <a:gd name="T50" fmla="*/ 227 w 255"/>
              <a:gd name="T51" fmla="*/ 84 h 255"/>
              <a:gd name="T52" fmla="*/ 216 w 255"/>
              <a:gd name="T53" fmla="*/ 95 h 255"/>
              <a:gd name="T54" fmla="*/ 160 w 255"/>
              <a:gd name="T55" fmla="*/ 39 h 255"/>
              <a:gd name="T56" fmla="*/ 171 w 255"/>
              <a:gd name="T57" fmla="*/ 28 h 255"/>
              <a:gd name="T58" fmla="*/ 61 w 255"/>
              <a:gd name="T59" fmla="*/ 194 h 255"/>
              <a:gd name="T60" fmla="*/ 92 w 255"/>
              <a:gd name="T61" fmla="*/ 154 h 255"/>
              <a:gd name="T62" fmla="*/ 101 w 255"/>
              <a:gd name="T63" fmla="*/ 164 h 255"/>
              <a:gd name="T64" fmla="*/ 61 w 255"/>
              <a:gd name="T65" fmla="*/ 194 h 255"/>
              <a:gd name="T66" fmla="*/ 82 w 255"/>
              <a:gd name="T67" fmla="*/ 116 h 255"/>
              <a:gd name="T68" fmla="*/ 115 w 255"/>
              <a:gd name="T69" fmla="*/ 107 h 255"/>
              <a:gd name="T70" fmla="*/ 149 w 255"/>
              <a:gd name="T71" fmla="*/ 95 h 255"/>
              <a:gd name="T72" fmla="*/ 161 w 255"/>
              <a:gd name="T73" fmla="*/ 68 h 255"/>
              <a:gd name="T74" fmla="*/ 187 w 255"/>
              <a:gd name="T75" fmla="*/ 94 h 255"/>
              <a:gd name="T76" fmla="*/ 161 w 255"/>
              <a:gd name="T77" fmla="*/ 106 h 255"/>
              <a:gd name="T78" fmla="*/ 148 w 255"/>
              <a:gd name="T79" fmla="*/ 140 h 255"/>
              <a:gd name="T80" fmla="*/ 139 w 255"/>
              <a:gd name="T81" fmla="*/ 173 h 255"/>
              <a:gd name="T82" fmla="*/ 82 w 255"/>
              <a:gd name="T83" fmla="*/ 116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55" h="255">
                <a:moveTo>
                  <a:pt x="147" y="195"/>
                </a:moveTo>
                <a:cubicBezTo>
                  <a:pt x="162" y="180"/>
                  <a:pt x="170" y="159"/>
                  <a:pt x="168" y="139"/>
                </a:cubicBezTo>
                <a:cubicBezTo>
                  <a:pt x="168" y="132"/>
                  <a:pt x="170" y="125"/>
                  <a:pt x="175" y="120"/>
                </a:cubicBezTo>
                <a:cubicBezTo>
                  <a:pt x="182" y="113"/>
                  <a:pt x="194" y="112"/>
                  <a:pt x="203" y="117"/>
                </a:cubicBezTo>
                <a:cubicBezTo>
                  <a:pt x="214" y="123"/>
                  <a:pt x="221" y="119"/>
                  <a:pt x="223" y="116"/>
                </a:cubicBezTo>
                <a:cubicBezTo>
                  <a:pt x="223" y="116"/>
                  <a:pt x="223" y="116"/>
                  <a:pt x="223" y="116"/>
                </a:cubicBezTo>
                <a:cubicBezTo>
                  <a:pt x="255" y="84"/>
                  <a:pt x="255" y="84"/>
                  <a:pt x="255" y="84"/>
                </a:cubicBezTo>
                <a:cubicBezTo>
                  <a:pt x="171" y="0"/>
                  <a:pt x="171" y="0"/>
                  <a:pt x="171" y="0"/>
                </a:cubicBezTo>
                <a:cubicBezTo>
                  <a:pt x="139" y="32"/>
                  <a:pt x="139" y="32"/>
                  <a:pt x="139" y="32"/>
                </a:cubicBezTo>
                <a:cubicBezTo>
                  <a:pt x="139" y="32"/>
                  <a:pt x="139" y="32"/>
                  <a:pt x="139" y="32"/>
                </a:cubicBezTo>
                <a:cubicBezTo>
                  <a:pt x="134" y="37"/>
                  <a:pt x="134" y="44"/>
                  <a:pt x="138" y="52"/>
                </a:cubicBezTo>
                <a:cubicBezTo>
                  <a:pt x="139" y="53"/>
                  <a:pt x="139" y="53"/>
                  <a:pt x="139" y="53"/>
                </a:cubicBezTo>
                <a:cubicBezTo>
                  <a:pt x="144" y="62"/>
                  <a:pt x="142" y="73"/>
                  <a:pt x="135" y="80"/>
                </a:cubicBezTo>
                <a:cubicBezTo>
                  <a:pt x="130" y="85"/>
                  <a:pt x="123" y="88"/>
                  <a:pt x="117" y="87"/>
                </a:cubicBezTo>
                <a:cubicBezTo>
                  <a:pt x="96" y="86"/>
                  <a:pt x="75" y="93"/>
                  <a:pt x="61" y="108"/>
                </a:cubicBezTo>
                <a:cubicBezTo>
                  <a:pt x="53" y="115"/>
                  <a:pt x="53" y="115"/>
                  <a:pt x="53" y="115"/>
                </a:cubicBezTo>
                <a:cubicBezTo>
                  <a:pt x="77" y="140"/>
                  <a:pt x="77" y="140"/>
                  <a:pt x="77" y="140"/>
                </a:cubicBezTo>
                <a:cubicBezTo>
                  <a:pt x="3" y="237"/>
                  <a:pt x="3" y="237"/>
                  <a:pt x="3" y="237"/>
                </a:cubicBezTo>
                <a:cubicBezTo>
                  <a:pt x="0" y="242"/>
                  <a:pt x="0" y="248"/>
                  <a:pt x="4" y="252"/>
                </a:cubicBezTo>
                <a:cubicBezTo>
                  <a:pt x="6" y="254"/>
                  <a:pt x="8" y="255"/>
                  <a:pt x="11" y="255"/>
                </a:cubicBezTo>
                <a:cubicBezTo>
                  <a:pt x="14" y="255"/>
                  <a:pt x="16" y="254"/>
                  <a:pt x="18" y="252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40" y="202"/>
                  <a:pt x="140" y="202"/>
                  <a:pt x="140" y="202"/>
                </a:cubicBezTo>
                <a:lnTo>
                  <a:pt x="147" y="195"/>
                </a:lnTo>
                <a:close/>
                <a:moveTo>
                  <a:pt x="171" y="28"/>
                </a:moveTo>
                <a:cubicBezTo>
                  <a:pt x="227" y="84"/>
                  <a:pt x="227" y="84"/>
                  <a:pt x="227" y="84"/>
                </a:cubicBezTo>
                <a:cubicBezTo>
                  <a:pt x="216" y="95"/>
                  <a:pt x="216" y="95"/>
                  <a:pt x="216" y="95"/>
                </a:cubicBezTo>
                <a:cubicBezTo>
                  <a:pt x="160" y="39"/>
                  <a:pt x="160" y="39"/>
                  <a:pt x="160" y="39"/>
                </a:cubicBezTo>
                <a:lnTo>
                  <a:pt x="171" y="28"/>
                </a:lnTo>
                <a:close/>
                <a:moveTo>
                  <a:pt x="61" y="194"/>
                </a:moveTo>
                <a:cubicBezTo>
                  <a:pt x="92" y="154"/>
                  <a:pt x="92" y="154"/>
                  <a:pt x="92" y="154"/>
                </a:cubicBezTo>
                <a:cubicBezTo>
                  <a:pt x="101" y="164"/>
                  <a:pt x="101" y="164"/>
                  <a:pt x="101" y="164"/>
                </a:cubicBezTo>
                <a:lnTo>
                  <a:pt x="61" y="194"/>
                </a:lnTo>
                <a:close/>
                <a:moveTo>
                  <a:pt x="82" y="116"/>
                </a:moveTo>
                <a:cubicBezTo>
                  <a:pt x="92" y="109"/>
                  <a:pt x="103" y="106"/>
                  <a:pt x="115" y="107"/>
                </a:cubicBezTo>
                <a:cubicBezTo>
                  <a:pt x="128" y="108"/>
                  <a:pt x="140" y="103"/>
                  <a:pt x="149" y="95"/>
                </a:cubicBezTo>
                <a:cubicBezTo>
                  <a:pt x="156" y="87"/>
                  <a:pt x="160" y="78"/>
                  <a:pt x="161" y="68"/>
                </a:cubicBezTo>
                <a:cubicBezTo>
                  <a:pt x="187" y="94"/>
                  <a:pt x="187" y="94"/>
                  <a:pt x="187" y="94"/>
                </a:cubicBezTo>
                <a:cubicBezTo>
                  <a:pt x="177" y="95"/>
                  <a:pt x="168" y="99"/>
                  <a:pt x="161" y="106"/>
                </a:cubicBezTo>
                <a:cubicBezTo>
                  <a:pt x="152" y="115"/>
                  <a:pt x="147" y="127"/>
                  <a:pt x="148" y="140"/>
                </a:cubicBezTo>
                <a:cubicBezTo>
                  <a:pt x="149" y="152"/>
                  <a:pt x="146" y="164"/>
                  <a:pt x="139" y="173"/>
                </a:cubicBezTo>
                <a:lnTo>
                  <a:pt x="82" y="116"/>
                </a:lnTo>
                <a:close/>
              </a:path>
            </a:pathLst>
          </a:custGeom>
          <a:solidFill>
            <a:srgbClr val="3549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5" name="任意多边形 4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/>
        </p:nvSpPr>
        <p:spPr>
          <a:xfrm>
            <a:off x="1617770" y="2623184"/>
            <a:ext cx="8847104" cy="2242784"/>
          </a:xfrm>
          <a:custGeom>
            <a:avLst/>
            <a:gdLst>
              <a:gd name="connsiteX0" fmla="*/ 0 w 8507186"/>
              <a:gd name="connsiteY0" fmla="*/ 2873828 h 2955471"/>
              <a:gd name="connsiteX1" fmla="*/ 1747157 w 8507186"/>
              <a:gd name="connsiteY1" fmla="*/ 1714500 h 2955471"/>
              <a:gd name="connsiteX2" fmla="*/ 3592286 w 8507186"/>
              <a:gd name="connsiteY2" fmla="*/ 2955471 h 2955471"/>
              <a:gd name="connsiteX3" fmla="*/ 5812971 w 8507186"/>
              <a:gd name="connsiteY3" fmla="*/ 1975757 h 2955471"/>
              <a:gd name="connsiteX4" fmla="*/ 7707086 w 8507186"/>
              <a:gd name="connsiteY4" fmla="*/ 1567543 h 2955471"/>
              <a:gd name="connsiteX5" fmla="*/ 8507186 w 8507186"/>
              <a:gd name="connsiteY5" fmla="*/ 0 h 2955471"/>
              <a:gd name="connsiteX0" fmla="*/ 0 w 8507186"/>
              <a:gd name="connsiteY0" fmla="*/ 2873828 h 2955471"/>
              <a:gd name="connsiteX1" fmla="*/ 1747157 w 8507186"/>
              <a:gd name="connsiteY1" fmla="*/ 1714500 h 2955471"/>
              <a:gd name="connsiteX2" fmla="*/ 3592286 w 8507186"/>
              <a:gd name="connsiteY2" fmla="*/ 2955471 h 2955471"/>
              <a:gd name="connsiteX3" fmla="*/ 5502728 w 8507186"/>
              <a:gd name="connsiteY3" fmla="*/ 1845129 h 2955471"/>
              <a:gd name="connsiteX4" fmla="*/ 7707086 w 8507186"/>
              <a:gd name="connsiteY4" fmla="*/ 1567543 h 2955471"/>
              <a:gd name="connsiteX5" fmla="*/ 8507186 w 8507186"/>
              <a:gd name="connsiteY5" fmla="*/ 0 h 2955471"/>
              <a:gd name="connsiteX0" fmla="*/ 0 w 8507186"/>
              <a:gd name="connsiteY0" fmla="*/ 2873828 h 2955471"/>
              <a:gd name="connsiteX1" fmla="*/ 1747157 w 8507186"/>
              <a:gd name="connsiteY1" fmla="*/ 1714500 h 2955471"/>
              <a:gd name="connsiteX2" fmla="*/ 3592286 w 8507186"/>
              <a:gd name="connsiteY2" fmla="*/ 2955471 h 2955471"/>
              <a:gd name="connsiteX3" fmla="*/ 5502728 w 8507186"/>
              <a:gd name="connsiteY3" fmla="*/ 1845129 h 2955471"/>
              <a:gd name="connsiteX4" fmla="*/ 7756071 w 8507186"/>
              <a:gd name="connsiteY4" fmla="*/ 1910443 h 2955471"/>
              <a:gd name="connsiteX5" fmla="*/ 8507186 w 8507186"/>
              <a:gd name="connsiteY5" fmla="*/ 0 h 2955471"/>
              <a:gd name="connsiteX0" fmla="*/ 0 w 8507186"/>
              <a:gd name="connsiteY0" fmla="*/ 2873828 h 2955471"/>
              <a:gd name="connsiteX1" fmla="*/ 1747157 w 8507186"/>
              <a:gd name="connsiteY1" fmla="*/ 1714500 h 2955471"/>
              <a:gd name="connsiteX2" fmla="*/ 3592286 w 8507186"/>
              <a:gd name="connsiteY2" fmla="*/ 2955471 h 2955471"/>
              <a:gd name="connsiteX3" fmla="*/ 5633357 w 8507186"/>
              <a:gd name="connsiteY3" fmla="*/ 1698172 h 2955471"/>
              <a:gd name="connsiteX4" fmla="*/ 7756071 w 8507186"/>
              <a:gd name="connsiteY4" fmla="*/ 1910443 h 2955471"/>
              <a:gd name="connsiteX5" fmla="*/ 8507186 w 8507186"/>
              <a:gd name="connsiteY5" fmla="*/ 0 h 2955471"/>
              <a:gd name="connsiteX0" fmla="*/ 0 w 8434539"/>
              <a:gd name="connsiteY0" fmla="*/ 2056554 h 2138197"/>
              <a:gd name="connsiteX1" fmla="*/ 1747157 w 8434539"/>
              <a:gd name="connsiteY1" fmla="*/ 897226 h 2138197"/>
              <a:gd name="connsiteX2" fmla="*/ 3592286 w 8434539"/>
              <a:gd name="connsiteY2" fmla="*/ 2138197 h 2138197"/>
              <a:gd name="connsiteX3" fmla="*/ 5633357 w 8434539"/>
              <a:gd name="connsiteY3" fmla="*/ 880898 h 2138197"/>
              <a:gd name="connsiteX4" fmla="*/ 7756071 w 8434539"/>
              <a:gd name="connsiteY4" fmla="*/ 1093169 h 2138197"/>
              <a:gd name="connsiteX5" fmla="*/ 8434539 w 8434539"/>
              <a:gd name="connsiteY5" fmla="*/ 0 h 2138197"/>
              <a:gd name="connsiteX0" fmla="*/ 0 w 8434539"/>
              <a:gd name="connsiteY0" fmla="*/ 2056554 h 2138197"/>
              <a:gd name="connsiteX1" fmla="*/ 1747157 w 8434539"/>
              <a:gd name="connsiteY1" fmla="*/ 897226 h 2138197"/>
              <a:gd name="connsiteX2" fmla="*/ 3592286 w 8434539"/>
              <a:gd name="connsiteY2" fmla="*/ 2138197 h 2138197"/>
              <a:gd name="connsiteX3" fmla="*/ 5337582 w 8434539"/>
              <a:gd name="connsiteY3" fmla="*/ 880898 h 2138197"/>
              <a:gd name="connsiteX4" fmla="*/ 7756071 w 8434539"/>
              <a:gd name="connsiteY4" fmla="*/ 1093169 h 2138197"/>
              <a:gd name="connsiteX5" fmla="*/ 8434539 w 8434539"/>
              <a:gd name="connsiteY5" fmla="*/ 0 h 2138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34539" h="2138197">
                <a:moveTo>
                  <a:pt x="0" y="2056554"/>
                </a:moveTo>
                <a:lnTo>
                  <a:pt x="1747157" y="897226"/>
                </a:lnTo>
                <a:lnTo>
                  <a:pt x="3592286" y="2138197"/>
                </a:lnTo>
                <a:lnTo>
                  <a:pt x="5337582" y="880898"/>
                </a:lnTo>
                <a:lnTo>
                  <a:pt x="7756071" y="1093169"/>
                </a:lnTo>
                <a:lnTo>
                  <a:pt x="8434539" y="0"/>
                </a:lnTo>
              </a:path>
            </a:pathLst>
          </a:custGeom>
          <a:noFill/>
          <a:ln w="38100">
            <a:solidFill>
              <a:srgbClr val="4022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grpSp>
        <p:nvGrpSpPr>
          <p:cNvPr id="75" name="组合 74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GrpSpPr/>
          <p:nvPr/>
        </p:nvGrpSpPr>
        <p:grpSpPr>
          <a:xfrm>
            <a:off x="10083661" y="1217724"/>
            <a:ext cx="1547747" cy="1550017"/>
            <a:chOff x="9906680" y="1411220"/>
            <a:chExt cx="1547747" cy="1550017"/>
          </a:xfrm>
        </p:grpSpPr>
        <p:grpSp>
          <p:nvGrpSpPr>
            <p:cNvPr id="9" name="Group 4"/>
            <p:cNvGrpSpPr>
              <a:grpSpLocks noChangeAspect="1"/>
            </p:cNvGrpSpPr>
            <p:nvPr/>
          </p:nvGrpSpPr>
          <p:grpSpPr bwMode="auto">
            <a:xfrm rot="20763720">
              <a:off x="9906680" y="1411220"/>
              <a:ext cx="1547747" cy="1550017"/>
              <a:chOff x="-3" y="-11"/>
              <a:chExt cx="3409" cy="3414"/>
            </a:xfrm>
            <a:solidFill>
              <a:srgbClr val="40220F"/>
            </a:solidFill>
          </p:grpSpPr>
          <p:sp>
            <p:nvSpPr>
              <p:cNvPr id="11" name="Freeform 5"/>
              <p:cNvSpPr>
                <a:spLocks noEditPoints="1"/>
              </p:cNvSpPr>
              <p:nvPr/>
            </p:nvSpPr>
            <p:spPr bwMode="auto">
              <a:xfrm>
                <a:off x="162" y="-11"/>
                <a:ext cx="3244" cy="3238"/>
              </a:xfrm>
              <a:custGeom>
                <a:avLst/>
                <a:gdLst>
                  <a:gd name="T0" fmla="*/ 1200 w 1213"/>
                  <a:gd name="T1" fmla="*/ 33 h 1211"/>
                  <a:gd name="T2" fmla="*/ 1180 w 1213"/>
                  <a:gd name="T3" fmla="*/ 12 h 1211"/>
                  <a:gd name="T4" fmla="*/ 886 w 1213"/>
                  <a:gd name="T5" fmla="*/ 43 h 1211"/>
                  <a:gd name="T6" fmla="*/ 635 w 1213"/>
                  <a:gd name="T7" fmla="*/ 199 h 1211"/>
                  <a:gd name="T8" fmla="*/ 476 w 1213"/>
                  <a:gd name="T9" fmla="*/ 359 h 1211"/>
                  <a:gd name="T10" fmla="*/ 245 w 1213"/>
                  <a:gd name="T11" fmla="*/ 389 h 1211"/>
                  <a:gd name="T12" fmla="*/ 231 w 1213"/>
                  <a:gd name="T13" fmla="*/ 396 h 1211"/>
                  <a:gd name="T14" fmla="*/ 8 w 1213"/>
                  <a:gd name="T15" fmla="*/ 618 h 1211"/>
                  <a:gd name="T16" fmla="*/ 2 w 1213"/>
                  <a:gd name="T17" fmla="*/ 642 h 1211"/>
                  <a:gd name="T18" fmla="*/ 21 w 1213"/>
                  <a:gd name="T19" fmla="*/ 659 h 1211"/>
                  <a:gd name="T20" fmla="*/ 189 w 1213"/>
                  <a:gd name="T21" fmla="*/ 690 h 1211"/>
                  <a:gd name="T22" fmla="*/ 222 w 1213"/>
                  <a:gd name="T23" fmla="*/ 723 h 1211"/>
                  <a:gd name="T24" fmla="*/ 152 w 1213"/>
                  <a:gd name="T25" fmla="*/ 761 h 1211"/>
                  <a:gd name="T26" fmla="*/ 139 w 1213"/>
                  <a:gd name="T27" fmla="*/ 779 h 1211"/>
                  <a:gd name="T28" fmla="*/ 146 w 1213"/>
                  <a:gd name="T29" fmla="*/ 799 h 1211"/>
                  <a:gd name="T30" fmla="*/ 413 w 1213"/>
                  <a:gd name="T31" fmla="*/ 1066 h 1211"/>
                  <a:gd name="T32" fmla="*/ 430 w 1213"/>
                  <a:gd name="T33" fmla="*/ 1073 h 1211"/>
                  <a:gd name="T34" fmla="*/ 434 w 1213"/>
                  <a:gd name="T35" fmla="*/ 1073 h 1211"/>
                  <a:gd name="T36" fmla="*/ 451 w 1213"/>
                  <a:gd name="T37" fmla="*/ 1061 h 1211"/>
                  <a:gd name="T38" fmla="*/ 489 w 1213"/>
                  <a:gd name="T39" fmla="*/ 990 h 1211"/>
                  <a:gd name="T40" fmla="*/ 522 w 1213"/>
                  <a:gd name="T41" fmla="*/ 1023 h 1211"/>
                  <a:gd name="T42" fmla="*/ 554 w 1213"/>
                  <a:gd name="T43" fmla="*/ 1192 h 1211"/>
                  <a:gd name="T44" fmla="*/ 570 w 1213"/>
                  <a:gd name="T45" fmla="*/ 1210 h 1211"/>
                  <a:gd name="T46" fmla="*/ 577 w 1213"/>
                  <a:gd name="T47" fmla="*/ 1211 h 1211"/>
                  <a:gd name="T48" fmla="*/ 594 w 1213"/>
                  <a:gd name="T49" fmla="*/ 1204 h 1211"/>
                  <a:gd name="T50" fmla="*/ 817 w 1213"/>
                  <a:gd name="T51" fmla="*/ 982 h 1211"/>
                  <a:gd name="T52" fmla="*/ 824 w 1213"/>
                  <a:gd name="T53" fmla="*/ 968 h 1211"/>
                  <a:gd name="T54" fmla="*/ 853 w 1213"/>
                  <a:gd name="T55" fmla="*/ 737 h 1211"/>
                  <a:gd name="T56" fmla="*/ 1013 w 1213"/>
                  <a:gd name="T57" fmla="*/ 577 h 1211"/>
                  <a:gd name="T58" fmla="*/ 1170 w 1213"/>
                  <a:gd name="T59" fmla="*/ 327 h 1211"/>
                  <a:gd name="T60" fmla="*/ 1200 w 1213"/>
                  <a:gd name="T61" fmla="*/ 33 h 1211"/>
                  <a:gd name="T62" fmla="*/ 193 w 1213"/>
                  <a:gd name="T63" fmla="*/ 642 h 1211"/>
                  <a:gd name="T64" fmla="*/ 74 w 1213"/>
                  <a:gd name="T65" fmla="*/ 620 h 1211"/>
                  <a:gd name="T66" fmla="*/ 259 w 1213"/>
                  <a:gd name="T67" fmla="*/ 435 h 1211"/>
                  <a:gd name="T68" fmla="*/ 420 w 1213"/>
                  <a:gd name="T69" fmla="*/ 415 h 1211"/>
                  <a:gd name="T70" fmla="*/ 193 w 1213"/>
                  <a:gd name="T71" fmla="*/ 642 h 1211"/>
                  <a:gd name="T72" fmla="*/ 424 w 1213"/>
                  <a:gd name="T73" fmla="*/ 1010 h 1211"/>
                  <a:gd name="T74" fmla="*/ 203 w 1213"/>
                  <a:gd name="T75" fmla="*/ 788 h 1211"/>
                  <a:gd name="T76" fmla="*/ 258 w 1213"/>
                  <a:gd name="T77" fmla="*/ 759 h 1211"/>
                  <a:gd name="T78" fmla="*/ 454 w 1213"/>
                  <a:gd name="T79" fmla="*/ 955 h 1211"/>
                  <a:gd name="T80" fmla="*/ 424 w 1213"/>
                  <a:gd name="T81" fmla="*/ 1010 h 1211"/>
                  <a:gd name="T82" fmla="*/ 777 w 1213"/>
                  <a:gd name="T83" fmla="*/ 954 h 1211"/>
                  <a:gd name="T84" fmla="*/ 592 w 1213"/>
                  <a:gd name="T85" fmla="*/ 1138 h 1211"/>
                  <a:gd name="T86" fmla="*/ 571 w 1213"/>
                  <a:gd name="T87" fmla="*/ 1020 h 1211"/>
                  <a:gd name="T88" fmla="*/ 798 w 1213"/>
                  <a:gd name="T89" fmla="*/ 793 h 1211"/>
                  <a:gd name="T90" fmla="*/ 777 w 1213"/>
                  <a:gd name="T91" fmla="*/ 954 h 1211"/>
                  <a:gd name="T92" fmla="*/ 979 w 1213"/>
                  <a:gd name="T93" fmla="*/ 543 h 1211"/>
                  <a:gd name="T94" fmla="*/ 545 w 1213"/>
                  <a:gd name="T95" fmla="*/ 978 h 1211"/>
                  <a:gd name="T96" fmla="*/ 235 w 1213"/>
                  <a:gd name="T97" fmla="*/ 668 h 1211"/>
                  <a:gd name="T98" fmla="*/ 669 w 1213"/>
                  <a:gd name="T99" fmla="*/ 233 h 1211"/>
                  <a:gd name="T100" fmla="*/ 894 w 1213"/>
                  <a:gd name="T101" fmla="*/ 91 h 1211"/>
                  <a:gd name="T102" fmla="*/ 973 w 1213"/>
                  <a:gd name="T103" fmla="*/ 239 h 1211"/>
                  <a:gd name="T104" fmla="*/ 1122 w 1213"/>
                  <a:gd name="T105" fmla="*/ 318 h 1211"/>
                  <a:gd name="T106" fmla="*/ 979 w 1213"/>
                  <a:gd name="T107" fmla="*/ 543 h 1211"/>
                  <a:gd name="T108" fmla="*/ 1136 w 1213"/>
                  <a:gd name="T109" fmla="*/ 272 h 1211"/>
                  <a:gd name="T110" fmla="*/ 1007 w 1213"/>
                  <a:gd name="T111" fmla="*/ 205 h 1211"/>
                  <a:gd name="T112" fmla="*/ 940 w 1213"/>
                  <a:gd name="T113" fmla="*/ 76 h 1211"/>
                  <a:gd name="T114" fmla="*/ 1155 w 1213"/>
                  <a:gd name="T115" fmla="*/ 58 h 1211"/>
                  <a:gd name="T116" fmla="*/ 1136 w 1213"/>
                  <a:gd name="T117" fmla="*/ 272 h 1211"/>
                  <a:gd name="T118" fmla="*/ 1136 w 1213"/>
                  <a:gd name="T119" fmla="*/ 272 h 1211"/>
                  <a:gd name="T120" fmla="*/ 1136 w 1213"/>
                  <a:gd name="T121" fmla="*/ 272 h 1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13" h="1211">
                    <a:moveTo>
                      <a:pt x="1200" y="33"/>
                    </a:moveTo>
                    <a:cubicBezTo>
                      <a:pt x="1199" y="22"/>
                      <a:pt x="1190" y="13"/>
                      <a:pt x="1180" y="12"/>
                    </a:cubicBezTo>
                    <a:cubicBezTo>
                      <a:pt x="1081" y="0"/>
                      <a:pt x="980" y="11"/>
                      <a:pt x="886" y="43"/>
                    </a:cubicBezTo>
                    <a:cubicBezTo>
                      <a:pt x="792" y="75"/>
                      <a:pt x="706" y="129"/>
                      <a:pt x="635" y="199"/>
                    </a:cubicBezTo>
                    <a:cubicBezTo>
                      <a:pt x="476" y="359"/>
                      <a:pt x="476" y="359"/>
                      <a:pt x="476" y="359"/>
                    </a:cubicBezTo>
                    <a:cubicBezTo>
                      <a:pt x="245" y="389"/>
                      <a:pt x="245" y="389"/>
                      <a:pt x="245" y="389"/>
                    </a:cubicBezTo>
                    <a:cubicBezTo>
                      <a:pt x="239" y="390"/>
                      <a:pt x="234" y="392"/>
                      <a:pt x="231" y="396"/>
                    </a:cubicBezTo>
                    <a:cubicBezTo>
                      <a:pt x="8" y="618"/>
                      <a:pt x="8" y="618"/>
                      <a:pt x="8" y="618"/>
                    </a:cubicBezTo>
                    <a:cubicBezTo>
                      <a:pt x="2" y="625"/>
                      <a:pt x="0" y="634"/>
                      <a:pt x="2" y="642"/>
                    </a:cubicBezTo>
                    <a:cubicBezTo>
                      <a:pt x="5" y="651"/>
                      <a:pt x="12" y="657"/>
                      <a:pt x="21" y="659"/>
                    </a:cubicBezTo>
                    <a:cubicBezTo>
                      <a:pt x="189" y="690"/>
                      <a:pt x="189" y="690"/>
                      <a:pt x="189" y="690"/>
                    </a:cubicBezTo>
                    <a:cubicBezTo>
                      <a:pt x="222" y="723"/>
                      <a:pt x="222" y="723"/>
                      <a:pt x="222" y="723"/>
                    </a:cubicBezTo>
                    <a:cubicBezTo>
                      <a:pt x="152" y="761"/>
                      <a:pt x="152" y="761"/>
                      <a:pt x="152" y="761"/>
                    </a:cubicBezTo>
                    <a:cubicBezTo>
                      <a:pt x="145" y="765"/>
                      <a:pt x="140" y="771"/>
                      <a:pt x="139" y="779"/>
                    </a:cubicBezTo>
                    <a:cubicBezTo>
                      <a:pt x="138" y="786"/>
                      <a:pt x="141" y="794"/>
                      <a:pt x="146" y="799"/>
                    </a:cubicBezTo>
                    <a:cubicBezTo>
                      <a:pt x="413" y="1066"/>
                      <a:pt x="413" y="1066"/>
                      <a:pt x="413" y="1066"/>
                    </a:cubicBezTo>
                    <a:cubicBezTo>
                      <a:pt x="418" y="1071"/>
                      <a:pt x="424" y="1073"/>
                      <a:pt x="430" y="1073"/>
                    </a:cubicBezTo>
                    <a:cubicBezTo>
                      <a:pt x="431" y="1073"/>
                      <a:pt x="432" y="1073"/>
                      <a:pt x="434" y="1073"/>
                    </a:cubicBezTo>
                    <a:cubicBezTo>
                      <a:pt x="441" y="1072"/>
                      <a:pt x="448" y="1067"/>
                      <a:pt x="451" y="1061"/>
                    </a:cubicBezTo>
                    <a:cubicBezTo>
                      <a:pt x="489" y="990"/>
                      <a:pt x="489" y="990"/>
                      <a:pt x="489" y="990"/>
                    </a:cubicBezTo>
                    <a:cubicBezTo>
                      <a:pt x="522" y="1023"/>
                      <a:pt x="522" y="1023"/>
                      <a:pt x="522" y="1023"/>
                    </a:cubicBezTo>
                    <a:cubicBezTo>
                      <a:pt x="554" y="1192"/>
                      <a:pt x="554" y="1192"/>
                      <a:pt x="554" y="1192"/>
                    </a:cubicBezTo>
                    <a:cubicBezTo>
                      <a:pt x="555" y="1201"/>
                      <a:pt x="562" y="1208"/>
                      <a:pt x="570" y="1210"/>
                    </a:cubicBezTo>
                    <a:cubicBezTo>
                      <a:pt x="572" y="1211"/>
                      <a:pt x="575" y="1211"/>
                      <a:pt x="577" y="1211"/>
                    </a:cubicBezTo>
                    <a:cubicBezTo>
                      <a:pt x="583" y="1211"/>
                      <a:pt x="590" y="1209"/>
                      <a:pt x="594" y="1204"/>
                    </a:cubicBezTo>
                    <a:cubicBezTo>
                      <a:pt x="817" y="982"/>
                      <a:pt x="817" y="982"/>
                      <a:pt x="817" y="982"/>
                    </a:cubicBezTo>
                    <a:cubicBezTo>
                      <a:pt x="821" y="978"/>
                      <a:pt x="823" y="973"/>
                      <a:pt x="824" y="968"/>
                    </a:cubicBezTo>
                    <a:cubicBezTo>
                      <a:pt x="853" y="737"/>
                      <a:pt x="853" y="737"/>
                      <a:pt x="853" y="737"/>
                    </a:cubicBezTo>
                    <a:cubicBezTo>
                      <a:pt x="1013" y="577"/>
                      <a:pt x="1013" y="577"/>
                      <a:pt x="1013" y="577"/>
                    </a:cubicBezTo>
                    <a:cubicBezTo>
                      <a:pt x="1083" y="507"/>
                      <a:pt x="1138" y="420"/>
                      <a:pt x="1170" y="327"/>
                    </a:cubicBezTo>
                    <a:cubicBezTo>
                      <a:pt x="1202" y="233"/>
                      <a:pt x="1213" y="131"/>
                      <a:pt x="1200" y="33"/>
                    </a:cubicBezTo>
                    <a:close/>
                    <a:moveTo>
                      <a:pt x="193" y="642"/>
                    </a:moveTo>
                    <a:cubicBezTo>
                      <a:pt x="74" y="620"/>
                      <a:pt x="74" y="620"/>
                      <a:pt x="74" y="620"/>
                    </a:cubicBezTo>
                    <a:cubicBezTo>
                      <a:pt x="259" y="435"/>
                      <a:pt x="259" y="435"/>
                      <a:pt x="259" y="435"/>
                    </a:cubicBezTo>
                    <a:cubicBezTo>
                      <a:pt x="420" y="415"/>
                      <a:pt x="420" y="415"/>
                      <a:pt x="420" y="415"/>
                    </a:cubicBezTo>
                    <a:lnTo>
                      <a:pt x="193" y="642"/>
                    </a:lnTo>
                    <a:close/>
                    <a:moveTo>
                      <a:pt x="424" y="1010"/>
                    </a:moveTo>
                    <a:cubicBezTo>
                      <a:pt x="203" y="788"/>
                      <a:pt x="203" y="788"/>
                      <a:pt x="203" y="788"/>
                    </a:cubicBezTo>
                    <a:cubicBezTo>
                      <a:pt x="258" y="759"/>
                      <a:pt x="258" y="759"/>
                      <a:pt x="258" y="759"/>
                    </a:cubicBezTo>
                    <a:cubicBezTo>
                      <a:pt x="454" y="955"/>
                      <a:pt x="454" y="955"/>
                      <a:pt x="454" y="955"/>
                    </a:cubicBezTo>
                    <a:lnTo>
                      <a:pt x="424" y="1010"/>
                    </a:lnTo>
                    <a:close/>
                    <a:moveTo>
                      <a:pt x="777" y="954"/>
                    </a:moveTo>
                    <a:cubicBezTo>
                      <a:pt x="592" y="1138"/>
                      <a:pt x="592" y="1138"/>
                      <a:pt x="592" y="1138"/>
                    </a:cubicBezTo>
                    <a:cubicBezTo>
                      <a:pt x="571" y="1020"/>
                      <a:pt x="571" y="1020"/>
                      <a:pt x="571" y="1020"/>
                    </a:cubicBezTo>
                    <a:cubicBezTo>
                      <a:pt x="798" y="793"/>
                      <a:pt x="798" y="793"/>
                      <a:pt x="798" y="793"/>
                    </a:cubicBezTo>
                    <a:lnTo>
                      <a:pt x="777" y="954"/>
                    </a:lnTo>
                    <a:close/>
                    <a:moveTo>
                      <a:pt x="979" y="543"/>
                    </a:moveTo>
                    <a:cubicBezTo>
                      <a:pt x="545" y="978"/>
                      <a:pt x="545" y="978"/>
                      <a:pt x="545" y="978"/>
                    </a:cubicBezTo>
                    <a:cubicBezTo>
                      <a:pt x="235" y="668"/>
                      <a:pt x="235" y="668"/>
                      <a:pt x="235" y="668"/>
                    </a:cubicBezTo>
                    <a:cubicBezTo>
                      <a:pt x="669" y="233"/>
                      <a:pt x="669" y="233"/>
                      <a:pt x="669" y="233"/>
                    </a:cubicBezTo>
                    <a:cubicBezTo>
                      <a:pt x="733" y="170"/>
                      <a:pt x="810" y="121"/>
                      <a:pt x="894" y="91"/>
                    </a:cubicBezTo>
                    <a:cubicBezTo>
                      <a:pt x="905" y="147"/>
                      <a:pt x="933" y="199"/>
                      <a:pt x="973" y="239"/>
                    </a:cubicBezTo>
                    <a:cubicBezTo>
                      <a:pt x="1014" y="280"/>
                      <a:pt x="1066" y="307"/>
                      <a:pt x="1122" y="318"/>
                    </a:cubicBezTo>
                    <a:cubicBezTo>
                      <a:pt x="1092" y="402"/>
                      <a:pt x="1043" y="480"/>
                      <a:pt x="979" y="543"/>
                    </a:cubicBezTo>
                    <a:close/>
                    <a:moveTo>
                      <a:pt x="1136" y="272"/>
                    </a:moveTo>
                    <a:cubicBezTo>
                      <a:pt x="1088" y="264"/>
                      <a:pt x="1042" y="240"/>
                      <a:pt x="1007" y="205"/>
                    </a:cubicBezTo>
                    <a:cubicBezTo>
                      <a:pt x="972" y="170"/>
                      <a:pt x="949" y="125"/>
                      <a:pt x="940" y="76"/>
                    </a:cubicBezTo>
                    <a:cubicBezTo>
                      <a:pt x="1010" y="58"/>
                      <a:pt x="1083" y="51"/>
                      <a:pt x="1155" y="58"/>
                    </a:cubicBezTo>
                    <a:cubicBezTo>
                      <a:pt x="1161" y="129"/>
                      <a:pt x="1155" y="202"/>
                      <a:pt x="1136" y="272"/>
                    </a:cubicBezTo>
                    <a:close/>
                    <a:moveTo>
                      <a:pt x="1136" y="272"/>
                    </a:moveTo>
                    <a:cubicBezTo>
                      <a:pt x="1136" y="272"/>
                      <a:pt x="1136" y="272"/>
                      <a:pt x="1136" y="27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13" name="Freeform 6"/>
              <p:cNvSpPr>
                <a:spLocks noEditPoints="1"/>
              </p:cNvSpPr>
              <p:nvPr/>
            </p:nvSpPr>
            <p:spPr bwMode="auto">
              <a:xfrm>
                <a:off x="1737" y="802"/>
                <a:ext cx="856" cy="815"/>
              </a:xfrm>
              <a:custGeom>
                <a:avLst/>
                <a:gdLst>
                  <a:gd name="T0" fmla="*/ 57 w 320"/>
                  <a:gd name="T1" fmla="*/ 57 h 305"/>
                  <a:gd name="T2" fmla="*/ 57 w 320"/>
                  <a:gd name="T3" fmla="*/ 262 h 305"/>
                  <a:gd name="T4" fmla="*/ 160 w 320"/>
                  <a:gd name="T5" fmla="*/ 305 h 305"/>
                  <a:gd name="T6" fmla="*/ 263 w 320"/>
                  <a:gd name="T7" fmla="*/ 262 h 305"/>
                  <a:gd name="T8" fmla="*/ 263 w 320"/>
                  <a:gd name="T9" fmla="*/ 57 h 305"/>
                  <a:gd name="T10" fmla="*/ 57 w 320"/>
                  <a:gd name="T11" fmla="*/ 57 h 305"/>
                  <a:gd name="T12" fmla="*/ 229 w 320"/>
                  <a:gd name="T13" fmla="*/ 229 h 305"/>
                  <a:gd name="T14" fmla="*/ 91 w 320"/>
                  <a:gd name="T15" fmla="*/ 229 h 305"/>
                  <a:gd name="T16" fmla="*/ 91 w 320"/>
                  <a:gd name="T17" fmla="*/ 91 h 305"/>
                  <a:gd name="T18" fmla="*/ 160 w 320"/>
                  <a:gd name="T19" fmla="*/ 62 h 305"/>
                  <a:gd name="T20" fmla="*/ 229 w 320"/>
                  <a:gd name="T21" fmla="*/ 91 h 305"/>
                  <a:gd name="T22" fmla="*/ 229 w 320"/>
                  <a:gd name="T23" fmla="*/ 229 h 305"/>
                  <a:gd name="T24" fmla="*/ 229 w 320"/>
                  <a:gd name="T25" fmla="*/ 229 h 305"/>
                  <a:gd name="T26" fmla="*/ 229 w 320"/>
                  <a:gd name="T27" fmla="*/ 229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0" h="305">
                    <a:moveTo>
                      <a:pt x="57" y="57"/>
                    </a:moveTo>
                    <a:cubicBezTo>
                      <a:pt x="0" y="113"/>
                      <a:pt x="0" y="206"/>
                      <a:pt x="57" y="262"/>
                    </a:cubicBezTo>
                    <a:cubicBezTo>
                      <a:pt x="85" y="291"/>
                      <a:pt x="123" y="305"/>
                      <a:pt x="160" y="305"/>
                    </a:cubicBezTo>
                    <a:cubicBezTo>
                      <a:pt x="197" y="305"/>
                      <a:pt x="235" y="291"/>
                      <a:pt x="263" y="262"/>
                    </a:cubicBezTo>
                    <a:cubicBezTo>
                      <a:pt x="320" y="206"/>
                      <a:pt x="320" y="113"/>
                      <a:pt x="263" y="57"/>
                    </a:cubicBezTo>
                    <a:cubicBezTo>
                      <a:pt x="206" y="0"/>
                      <a:pt x="114" y="0"/>
                      <a:pt x="57" y="57"/>
                    </a:cubicBezTo>
                    <a:close/>
                    <a:moveTo>
                      <a:pt x="229" y="229"/>
                    </a:moveTo>
                    <a:cubicBezTo>
                      <a:pt x="191" y="267"/>
                      <a:pt x="129" y="267"/>
                      <a:pt x="91" y="229"/>
                    </a:cubicBezTo>
                    <a:cubicBezTo>
                      <a:pt x="53" y="190"/>
                      <a:pt x="53" y="129"/>
                      <a:pt x="91" y="91"/>
                    </a:cubicBezTo>
                    <a:cubicBezTo>
                      <a:pt x="110" y="71"/>
                      <a:pt x="135" y="62"/>
                      <a:pt x="160" y="62"/>
                    </a:cubicBezTo>
                    <a:cubicBezTo>
                      <a:pt x="185" y="62"/>
                      <a:pt x="210" y="71"/>
                      <a:pt x="229" y="91"/>
                    </a:cubicBezTo>
                    <a:cubicBezTo>
                      <a:pt x="267" y="129"/>
                      <a:pt x="267" y="190"/>
                      <a:pt x="229" y="229"/>
                    </a:cubicBezTo>
                    <a:close/>
                    <a:moveTo>
                      <a:pt x="229" y="229"/>
                    </a:moveTo>
                    <a:cubicBezTo>
                      <a:pt x="229" y="229"/>
                      <a:pt x="229" y="229"/>
                      <a:pt x="229" y="2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18" name="Freeform 7"/>
              <p:cNvSpPr>
                <a:spLocks noEditPoints="1"/>
              </p:cNvSpPr>
              <p:nvPr/>
            </p:nvSpPr>
            <p:spPr bwMode="auto">
              <a:xfrm>
                <a:off x="170" y="2542"/>
                <a:ext cx="693" cy="685"/>
              </a:xfrm>
              <a:custGeom>
                <a:avLst/>
                <a:gdLst>
                  <a:gd name="T0" fmla="*/ 249 w 259"/>
                  <a:gd name="T1" fmla="*/ 10 h 256"/>
                  <a:gd name="T2" fmla="*/ 216 w 259"/>
                  <a:gd name="T3" fmla="*/ 10 h 256"/>
                  <a:gd name="T4" fmla="*/ 10 w 259"/>
                  <a:gd name="T5" fmla="*/ 215 h 256"/>
                  <a:gd name="T6" fmla="*/ 10 w 259"/>
                  <a:gd name="T7" fmla="*/ 249 h 256"/>
                  <a:gd name="T8" fmla="*/ 27 w 259"/>
                  <a:gd name="T9" fmla="*/ 256 h 256"/>
                  <a:gd name="T10" fmla="*/ 44 w 259"/>
                  <a:gd name="T11" fmla="*/ 249 h 256"/>
                  <a:gd name="T12" fmla="*/ 249 w 259"/>
                  <a:gd name="T13" fmla="*/ 43 h 256"/>
                  <a:gd name="T14" fmla="*/ 249 w 259"/>
                  <a:gd name="T15" fmla="*/ 10 h 256"/>
                  <a:gd name="T16" fmla="*/ 249 w 259"/>
                  <a:gd name="T17" fmla="*/ 10 h 256"/>
                  <a:gd name="T18" fmla="*/ 249 w 259"/>
                  <a:gd name="T19" fmla="*/ 10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9" h="256">
                    <a:moveTo>
                      <a:pt x="249" y="10"/>
                    </a:moveTo>
                    <a:cubicBezTo>
                      <a:pt x="240" y="0"/>
                      <a:pt x="225" y="0"/>
                      <a:pt x="216" y="10"/>
                    </a:cubicBezTo>
                    <a:cubicBezTo>
                      <a:pt x="10" y="215"/>
                      <a:pt x="10" y="215"/>
                      <a:pt x="10" y="215"/>
                    </a:cubicBezTo>
                    <a:cubicBezTo>
                      <a:pt x="0" y="225"/>
                      <a:pt x="0" y="240"/>
                      <a:pt x="10" y="249"/>
                    </a:cubicBezTo>
                    <a:cubicBezTo>
                      <a:pt x="14" y="254"/>
                      <a:pt x="20" y="256"/>
                      <a:pt x="27" y="256"/>
                    </a:cubicBezTo>
                    <a:cubicBezTo>
                      <a:pt x="33" y="256"/>
                      <a:pt x="39" y="254"/>
                      <a:pt x="44" y="249"/>
                    </a:cubicBezTo>
                    <a:cubicBezTo>
                      <a:pt x="249" y="43"/>
                      <a:pt x="249" y="43"/>
                      <a:pt x="249" y="43"/>
                    </a:cubicBezTo>
                    <a:cubicBezTo>
                      <a:pt x="259" y="34"/>
                      <a:pt x="259" y="19"/>
                      <a:pt x="249" y="10"/>
                    </a:cubicBezTo>
                    <a:close/>
                    <a:moveTo>
                      <a:pt x="249" y="10"/>
                    </a:moveTo>
                    <a:cubicBezTo>
                      <a:pt x="249" y="10"/>
                      <a:pt x="249" y="10"/>
                      <a:pt x="249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30" name="Freeform 8"/>
              <p:cNvSpPr>
                <a:spLocks noEditPoints="1"/>
              </p:cNvSpPr>
              <p:nvPr/>
            </p:nvSpPr>
            <p:spPr bwMode="auto">
              <a:xfrm>
                <a:off x="649" y="2719"/>
                <a:ext cx="388" cy="382"/>
              </a:xfrm>
              <a:custGeom>
                <a:avLst/>
                <a:gdLst>
                  <a:gd name="T0" fmla="*/ 102 w 145"/>
                  <a:gd name="T1" fmla="*/ 9 h 143"/>
                  <a:gd name="T2" fmla="*/ 9 w 145"/>
                  <a:gd name="T3" fmla="*/ 102 h 143"/>
                  <a:gd name="T4" fmla="*/ 9 w 145"/>
                  <a:gd name="T5" fmla="*/ 136 h 143"/>
                  <a:gd name="T6" fmla="*/ 26 w 145"/>
                  <a:gd name="T7" fmla="*/ 143 h 143"/>
                  <a:gd name="T8" fmla="*/ 43 w 145"/>
                  <a:gd name="T9" fmla="*/ 136 h 143"/>
                  <a:gd name="T10" fmla="*/ 136 w 145"/>
                  <a:gd name="T11" fmla="*/ 43 h 143"/>
                  <a:gd name="T12" fmla="*/ 136 w 145"/>
                  <a:gd name="T13" fmla="*/ 9 h 143"/>
                  <a:gd name="T14" fmla="*/ 102 w 145"/>
                  <a:gd name="T15" fmla="*/ 9 h 143"/>
                  <a:gd name="T16" fmla="*/ 102 w 145"/>
                  <a:gd name="T17" fmla="*/ 9 h 143"/>
                  <a:gd name="T18" fmla="*/ 102 w 145"/>
                  <a:gd name="T19" fmla="*/ 9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5" h="143">
                    <a:moveTo>
                      <a:pt x="102" y="9"/>
                    </a:moveTo>
                    <a:cubicBezTo>
                      <a:pt x="9" y="102"/>
                      <a:pt x="9" y="102"/>
                      <a:pt x="9" y="102"/>
                    </a:cubicBezTo>
                    <a:cubicBezTo>
                      <a:pt x="0" y="111"/>
                      <a:pt x="0" y="126"/>
                      <a:pt x="9" y="136"/>
                    </a:cubicBezTo>
                    <a:cubicBezTo>
                      <a:pt x="14" y="141"/>
                      <a:pt x="20" y="143"/>
                      <a:pt x="26" y="143"/>
                    </a:cubicBezTo>
                    <a:cubicBezTo>
                      <a:pt x="33" y="143"/>
                      <a:pt x="39" y="141"/>
                      <a:pt x="43" y="136"/>
                    </a:cubicBezTo>
                    <a:cubicBezTo>
                      <a:pt x="136" y="43"/>
                      <a:pt x="136" y="43"/>
                      <a:pt x="136" y="43"/>
                    </a:cubicBezTo>
                    <a:cubicBezTo>
                      <a:pt x="145" y="34"/>
                      <a:pt x="145" y="18"/>
                      <a:pt x="136" y="9"/>
                    </a:cubicBezTo>
                    <a:cubicBezTo>
                      <a:pt x="127" y="0"/>
                      <a:pt x="112" y="0"/>
                      <a:pt x="102" y="9"/>
                    </a:cubicBezTo>
                    <a:close/>
                    <a:moveTo>
                      <a:pt x="102" y="9"/>
                    </a:moveTo>
                    <a:cubicBezTo>
                      <a:pt x="102" y="9"/>
                      <a:pt x="102" y="9"/>
                      <a:pt x="102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43" name="Freeform 9"/>
              <p:cNvSpPr>
                <a:spLocks noEditPoints="1"/>
              </p:cNvSpPr>
              <p:nvPr/>
            </p:nvSpPr>
            <p:spPr bwMode="auto">
              <a:xfrm>
                <a:off x="518" y="3104"/>
                <a:ext cx="139" cy="133"/>
              </a:xfrm>
              <a:custGeom>
                <a:avLst/>
                <a:gdLst>
                  <a:gd name="T0" fmla="*/ 26 w 52"/>
                  <a:gd name="T1" fmla="*/ 0 h 50"/>
                  <a:gd name="T2" fmla="*/ 3 w 52"/>
                  <a:gd name="T3" fmla="*/ 16 h 50"/>
                  <a:gd name="T4" fmla="*/ 11 w 52"/>
                  <a:gd name="T5" fmla="*/ 43 h 50"/>
                  <a:gd name="T6" fmla="*/ 40 w 52"/>
                  <a:gd name="T7" fmla="*/ 44 h 50"/>
                  <a:gd name="T8" fmla="*/ 48 w 52"/>
                  <a:gd name="T9" fmla="*/ 15 h 50"/>
                  <a:gd name="T10" fmla="*/ 26 w 52"/>
                  <a:gd name="T11" fmla="*/ 0 h 50"/>
                  <a:gd name="T12" fmla="*/ 26 w 52"/>
                  <a:gd name="T13" fmla="*/ 0 h 50"/>
                  <a:gd name="T14" fmla="*/ 26 w 52"/>
                  <a:gd name="T15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50">
                    <a:moveTo>
                      <a:pt x="26" y="0"/>
                    </a:moveTo>
                    <a:cubicBezTo>
                      <a:pt x="16" y="0"/>
                      <a:pt x="7" y="7"/>
                      <a:pt x="3" y="16"/>
                    </a:cubicBezTo>
                    <a:cubicBezTo>
                      <a:pt x="0" y="26"/>
                      <a:pt x="3" y="37"/>
                      <a:pt x="11" y="43"/>
                    </a:cubicBezTo>
                    <a:cubicBezTo>
                      <a:pt x="19" y="50"/>
                      <a:pt x="31" y="50"/>
                      <a:pt x="40" y="44"/>
                    </a:cubicBezTo>
                    <a:cubicBezTo>
                      <a:pt x="49" y="38"/>
                      <a:pt x="52" y="25"/>
                      <a:pt x="48" y="15"/>
                    </a:cubicBezTo>
                    <a:cubicBezTo>
                      <a:pt x="45" y="6"/>
                      <a:pt x="35" y="0"/>
                      <a:pt x="26" y="0"/>
                    </a:cubicBezTo>
                    <a:close/>
                    <a:moveTo>
                      <a:pt x="26" y="0"/>
                    </a:moveTo>
                    <a:cubicBezTo>
                      <a:pt x="26" y="0"/>
                      <a:pt x="26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44" name="Freeform 10"/>
              <p:cNvSpPr>
                <a:spLocks noEditPoints="1"/>
              </p:cNvSpPr>
              <p:nvPr/>
            </p:nvSpPr>
            <p:spPr bwMode="auto">
              <a:xfrm>
                <a:off x="646" y="3141"/>
                <a:ext cx="3" cy="8"/>
              </a:xfrm>
              <a:custGeom>
                <a:avLst/>
                <a:gdLst>
                  <a:gd name="T0" fmla="*/ 0 w 1"/>
                  <a:gd name="T1" fmla="*/ 1 h 3"/>
                  <a:gd name="T2" fmla="*/ 0 w 1"/>
                  <a:gd name="T3" fmla="*/ 1 h 3"/>
                  <a:gd name="T4" fmla="*/ 0 w 1"/>
                  <a:gd name="T5" fmla="*/ 1 h 3"/>
                  <a:gd name="T6" fmla="*/ 0 w 1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1"/>
                    </a:moveTo>
                    <a:cubicBezTo>
                      <a:pt x="1" y="3"/>
                      <a:pt x="0" y="0"/>
                      <a:pt x="0" y="1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45" name="Freeform 11"/>
              <p:cNvSpPr>
                <a:spLocks noEditPoints="1"/>
              </p:cNvSpPr>
              <p:nvPr/>
            </p:nvSpPr>
            <p:spPr bwMode="auto">
              <a:xfrm>
                <a:off x="347" y="3235"/>
                <a:ext cx="174" cy="168"/>
              </a:xfrm>
              <a:custGeom>
                <a:avLst/>
                <a:gdLst>
                  <a:gd name="T0" fmla="*/ 22 w 65"/>
                  <a:gd name="T1" fmla="*/ 9 h 63"/>
                  <a:gd name="T2" fmla="*/ 9 w 65"/>
                  <a:gd name="T3" fmla="*/ 22 h 63"/>
                  <a:gd name="T4" fmla="*/ 9 w 65"/>
                  <a:gd name="T5" fmla="*/ 56 h 63"/>
                  <a:gd name="T6" fmla="*/ 26 w 65"/>
                  <a:gd name="T7" fmla="*/ 63 h 63"/>
                  <a:gd name="T8" fmla="*/ 43 w 65"/>
                  <a:gd name="T9" fmla="*/ 56 h 63"/>
                  <a:gd name="T10" fmla="*/ 56 w 65"/>
                  <a:gd name="T11" fmla="*/ 43 h 63"/>
                  <a:gd name="T12" fmla="*/ 56 w 65"/>
                  <a:gd name="T13" fmla="*/ 9 h 63"/>
                  <a:gd name="T14" fmla="*/ 22 w 65"/>
                  <a:gd name="T15" fmla="*/ 9 h 63"/>
                  <a:gd name="T16" fmla="*/ 22 w 65"/>
                  <a:gd name="T17" fmla="*/ 9 h 63"/>
                  <a:gd name="T18" fmla="*/ 22 w 65"/>
                  <a:gd name="T19" fmla="*/ 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3">
                    <a:moveTo>
                      <a:pt x="22" y="9"/>
                    </a:moveTo>
                    <a:cubicBezTo>
                      <a:pt x="9" y="22"/>
                      <a:pt x="9" y="22"/>
                      <a:pt x="9" y="22"/>
                    </a:cubicBezTo>
                    <a:cubicBezTo>
                      <a:pt x="0" y="31"/>
                      <a:pt x="0" y="47"/>
                      <a:pt x="9" y="56"/>
                    </a:cubicBezTo>
                    <a:cubicBezTo>
                      <a:pt x="14" y="61"/>
                      <a:pt x="20" y="63"/>
                      <a:pt x="26" y="63"/>
                    </a:cubicBezTo>
                    <a:cubicBezTo>
                      <a:pt x="32" y="63"/>
                      <a:pt x="39" y="61"/>
                      <a:pt x="43" y="56"/>
                    </a:cubicBezTo>
                    <a:cubicBezTo>
                      <a:pt x="56" y="43"/>
                      <a:pt x="56" y="43"/>
                      <a:pt x="56" y="43"/>
                    </a:cubicBezTo>
                    <a:cubicBezTo>
                      <a:pt x="65" y="34"/>
                      <a:pt x="65" y="19"/>
                      <a:pt x="56" y="9"/>
                    </a:cubicBezTo>
                    <a:cubicBezTo>
                      <a:pt x="47" y="0"/>
                      <a:pt x="31" y="0"/>
                      <a:pt x="22" y="9"/>
                    </a:cubicBezTo>
                    <a:close/>
                    <a:moveTo>
                      <a:pt x="22" y="9"/>
                    </a:moveTo>
                    <a:cubicBezTo>
                      <a:pt x="22" y="9"/>
                      <a:pt x="22" y="9"/>
                      <a:pt x="22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71" name="Freeform 12"/>
              <p:cNvSpPr>
                <a:spLocks noEditPoints="1"/>
              </p:cNvSpPr>
              <p:nvPr/>
            </p:nvSpPr>
            <p:spPr bwMode="auto">
              <a:xfrm>
                <a:off x="-3" y="2670"/>
                <a:ext cx="387" cy="383"/>
              </a:xfrm>
              <a:custGeom>
                <a:avLst/>
                <a:gdLst>
                  <a:gd name="T0" fmla="*/ 136 w 145"/>
                  <a:gd name="T1" fmla="*/ 9 h 143"/>
                  <a:gd name="T2" fmla="*/ 102 w 145"/>
                  <a:gd name="T3" fmla="*/ 9 h 143"/>
                  <a:gd name="T4" fmla="*/ 9 w 145"/>
                  <a:gd name="T5" fmla="*/ 102 h 143"/>
                  <a:gd name="T6" fmla="*/ 9 w 145"/>
                  <a:gd name="T7" fmla="*/ 136 h 143"/>
                  <a:gd name="T8" fmla="*/ 26 w 145"/>
                  <a:gd name="T9" fmla="*/ 143 h 143"/>
                  <a:gd name="T10" fmla="*/ 43 w 145"/>
                  <a:gd name="T11" fmla="*/ 136 h 143"/>
                  <a:gd name="T12" fmla="*/ 136 w 145"/>
                  <a:gd name="T13" fmla="*/ 43 h 143"/>
                  <a:gd name="T14" fmla="*/ 136 w 145"/>
                  <a:gd name="T15" fmla="*/ 9 h 143"/>
                  <a:gd name="T16" fmla="*/ 136 w 145"/>
                  <a:gd name="T17" fmla="*/ 9 h 143"/>
                  <a:gd name="T18" fmla="*/ 136 w 145"/>
                  <a:gd name="T19" fmla="*/ 9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5" h="143">
                    <a:moveTo>
                      <a:pt x="136" y="9"/>
                    </a:moveTo>
                    <a:cubicBezTo>
                      <a:pt x="126" y="0"/>
                      <a:pt x="111" y="0"/>
                      <a:pt x="102" y="9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0" y="111"/>
                      <a:pt x="0" y="126"/>
                      <a:pt x="9" y="136"/>
                    </a:cubicBezTo>
                    <a:cubicBezTo>
                      <a:pt x="14" y="140"/>
                      <a:pt x="20" y="143"/>
                      <a:pt x="26" y="143"/>
                    </a:cubicBezTo>
                    <a:cubicBezTo>
                      <a:pt x="32" y="143"/>
                      <a:pt x="38" y="140"/>
                      <a:pt x="43" y="136"/>
                    </a:cubicBezTo>
                    <a:cubicBezTo>
                      <a:pt x="136" y="43"/>
                      <a:pt x="136" y="43"/>
                      <a:pt x="136" y="43"/>
                    </a:cubicBezTo>
                    <a:cubicBezTo>
                      <a:pt x="145" y="34"/>
                      <a:pt x="145" y="18"/>
                      <a:pt x="136" y="9"/>
                    </a:cubicBezTo>
                    <a:close/>
                    <a:moveTo>
                      <a:pt x="136" y="9"/>
                    </a:moveTo>
                    <a:cubicBezTo>
                      <a:pt x="136" y="9"/>
                      <a:pt x="136" y="9"/>
                      <a:pt x="136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72" name="Freeform 13"/>
              <p:cNvSpPr>
                <a:spLocks noEditPoints="1"/>
              </p:cNvSpPr>
              <p:nvPr/>
            </p:nvSpPr>
            <p:spPr bwMode="auto">
              <a:xfrm>
                <a:off x="376" y="2537"/>
                <a:ext cx="137" cy="139"/>
              </a:xfrm>
              <a:custGeom>
                <a:avLst/>
                <a:gdLst>
                  <a:gd name="T0" fmla="*/ 32 w 51"/>
                  <a:gd name="T1" fmla="*/ 50 h 52"/>
                  <a:gd name="T2" fmla="*/ 50 w 51"/>
                  <a:gd name="T3" fmla="*/ 29 h 52"/>
                  <a:gd name="T4" fmla="*/ 37 w 51"/>
                  <a:gd name="T5" fmla="*/ 5 h 52"/>
                  <a:gd name="T6" fmla="*/ 9 w 51"/>
                  <a:gd name="T7" fmla="*/ 10 h 52"/>
                  <a:gd name="T8" fmla="*/ 6 w 51"/>
                  <a:gd name="T9" fmla="*/ 40 h 52"/>
                  <a:gd name="T10" fmla="*/ 6 w 51"/>
                  <a:gd name="T11" fmla="*/ 40 h 52"/>
                  <a:gd name="T12" fmla="*/ 6 w 51"/>
                  <a:gd name="T13" fmla="*/ 40 h 52"/>
                  <a:gd name="T14" fmla="*/ 32 w 51"/>
                  <a:gd name="T15" fmla="*/ 50 h 52"/>
                  <a:gd name="T16" fmla="*/ 32 w 51"/>
                  <a:gd name="T17" fmla="*/ 50 h 52"/>
                  <a:gd name="T18" fmla="*/ 32 w 51"/>
                  <a:gd name="T19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52">
                    <a:moveTo>
                      <a:pt x="32" y="50"/>
                    </a:moveTo>
                    <a:cubicBezTo>
                      <a:pt x="42" y="47"/>
                      <a:pt x="49" y="39"/>
                      <a:pt x="50" y="29"/>
                    </a:cubicBezTo>
                    <a:cubicBezTo>
                      <a:pt x="51" y="19"/>
                      <a:pt x="46" y="10"/>
                      <a:pt x="37" y="5"/>
                    </a:cubicBezTo>
                    <a:cubicBezTo>
                      <a:pt x="28" y="0"/>
                      <a:pt x="16" y="2"/>
                      <a:pt x="9" y="10"/>
                    </a:cubicBezTo>
                    <a:cubicBezTo>
                      <a:pt x="1" y="18"/>
                      <a:pt x="0" y="30"/>
                      <a:pt x="6" y="40"/>
                    </a:cubicBezTo>
                    <a:cubicBezTo>
                      <a:pt x="6" y="39"/>
                      <a:pt x="6" y="39"/>
                      <a:pt x="6" y="40"/>
                    </a:cubicBezTo>
                    <a:cubicBezTo>
                      <a:pt x="7" y="40"/>
                      <a:pt x="7" y="40"/>
                      <a:pt x="6" y="40"/>
                    </a:cubicBezTo>
                    <a:cubicBezTo>
                      <a:pt x="12" y="48"/>
                      <a:pt x="22" y="52"/>
                      <a:pt x="32" y="50"/>
                    </a:cubicBezTo>
                    <a:close/>
                    <a:moveTo>
                      <a:pt x="32" y="50"/>
                    </a:moveTo>
                    <a:cubicBezTo>
                      <a:pt x="32" y="50"/>
                      <a:pt x="32" y="50"/>
                      <a:pt x="32" y="5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73" name="Freeform 14"/>
              <p:cNvSpPr>
                <a:spLocks noEditPoints="1"/>
              </p:cNvSpPr>
              <p:nvPr/>
            </p:nvSpPr>
            <p:spPr bwMode="auto">
              <a:xfrm>
                <a:off x="513" y="2368"/>
                <a:ext cx="173" cy="169"/>
              </a:xfrm>
              <a:custGeom>
                <a:avLst/>
                <a:gdLst>
                  <a:gd name="T0" fmla="*/ 43 w 65"/>
                  <a:gd name="T1" fmla="*/ 56 h 63"/>
                  <a:gd name="T2" fmla="*/ 56 w 65"/>
                  <a:gd name="T3" fmla="*/ 43 h 63"/>
                  <a:gd name="T4" fmla="*/ 56 w 65"/>
                  <a:gd name="T5" fmla="*/ 9 h 63"/>
                  <a:gd name="T6" fmla="*/ 22 w 65"/>
                  <a:gd name="T7" fmla="*/ 9 h 63"/>
                  <a:gd name="T8" fmla="*/ 9 w 65"/>
                  <a:gd name="T9" fmla="*/ 22 h 63"/>
                  <a:gd name="T10" fmla="*/ 9 w 65"/>
                  <a:gd name="T11" fmla="*/ 56 h 63"/>
                  <a:gd name="T12" fmla="*/ 26 w 65"/>
                  <a:gd name="T13" fmla="*/ 63 h 63"/>
                  <a:gd name="T14" fmla="*/ 43 w 65"/>
                  <a:gd name="T15" fmla="*/ 56 h 63"/>
                  <a:gd name="T16" fmla="*/ 43 w 65"/>
                  <a:gd name="T17" fmla="*/ 56 h 63"/>
                  <a:gd name="T18" fmla="*/ 43 w 65"/>
                  <a:gd name="T19" fmla="*/ 56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3">
                    <a:moveTo>
                      <a:pt x="43" y="56"/>
                    </a:moveTo>
                    <a:cubicBezTo>
                      <a:pt x="56" y="43"/>
                      <a:pt x="56" y="43"/>
                      <a:pt x="56" y="43"/>
                    </a:cubicBezTo>
                    <a:cubicBezTo>
                      <a:pt x="65" y="33"/>
                      <a:pt x="65" y="18"/>
                      <a:pt x="56" y="9"/>
                    </a:cubicBezTo>
                    <a:cubicBezTo>
                      <a:pt x="47" y="0"/>
                      <a:pt x="31" y="0"/>
                      <a:pt x="22" y="9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0" y="31"/>
                      <a:pt x="0" y="46"/>
                      <a:pt x="9" y="56"/>
                    </a:cubicBezTo>
                    <a:cubicBezTo>
                      <a:pt x="14" y="60"/>
                      <a:pt x="20" y="63"/>
                      <a:pt x="26" y="63"/>
                    </a:cubicBezTo>
                    <a:cubicBezTo>
                      <a:pt x="32" y="63"/>
                      <a:pt x="38" y="60"/>
                      <a:pt x="43" y="56"/>
                    </a:cubicBezTo>
                    <a:close/>
                    <a:moveTo>
                      <a:pt x="43" y="56"/>
                    </a:moveTo>
                    <a:cubicBezTo>
                      <a:pt x="43" y="56"/>
                      <a:pt x="43" y="56"/>
                      <a:pt x="43" y="5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</p:grpSp>
        <p:sp>
          <p:nvSpPr>
            <p:cNvPr id="74" name="椭圆 73"/>
            <p:cNvSpPr/>
            <p:nvPr/>
          </p:nvSpPr>
          <p:spPr>
            <a:xfrm>
              <a:off x="10682279" y="1777653"/>
              <a:ext cx="300046" cy="300046"/>
            </a:xfrm>
            <a:prstGeom prst="ellipse">
              <a:avLst/>
            </a:prstGeom>
            <a:solidFill>
              <a:srgbClr val="6E6E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</p:grpSp>
      <p:sp>
        <p:nvSpPr>
          <p:cNvPr id="76" name="MH_Other_6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1"/>
            </p:custDataLst>
          </p:nvPr>
        </p:nvSpPr>
        <p:spPr bwMode="auto">
          <a:xfrm>
            <a:off x="3093674" y="3268484"/>
            <a:ext cx="574448" cy="574449"/>
          </a:xfrm>
          <a:prstGeom prst="ellipse">
            <a:avLst/>
          </a:prstGeom>
          <a:solidFill>
            <a:srgbClr val="434343"/>
          </a:solidFill>
          <a:ln w="38100">
            <a:solidFill>
              <a:srgbClr val="4022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2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77" name="MH_Other_6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2"/>
            </p:custDataLst>
          </p:nvPr>
        </p:nvSpPr>
        <p:spPr bwMode="auto">
          <a:xfrm>
            <a:off x="5069431" y="4524683"/>
            <a:ext cx="574448" cy="574449"/>
          </a:xfrm>
          <a:prstGeom prst="ellipse">
            <a:avLst/>
          </a:prstGeom>
          <a:solidFill>
            <a:srgbClr val="6E6E6E"/>
          </a:solidFill>
          <a:ln w="38100">
            <a:solidFill>
              <a:srgbClr val="4022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3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78" name="MH_Other_6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3"/>
            </p:custDataLst>
          </p:nvPr>
        </p:nvSpPr>
        <p:spPr bwMode="auto">
          <a:xfrm>
            <a:off x="6997129" y="3244030"/>
            <a:ext cx="574448" cy="574449"/>
          </a:xfrm>
          <a:prstGeom prst="ellipse">
            <a:avLst/>
          </a:prstGeom>
          <a:solidFill>
            <a:srgbClr val="434343"/>
          </a:solidFill>
          <a:ln w="38100">
            <a:solidFill>
              <a:srgbClr val="4022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4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79" name="MH_Other_6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4"/>
            </p:custDataLst>
          </p:nvPr>
        </p:nvSpPr>
        <p:spPr bwMode="auto">
          <a:xfrm>
            <a:off x="9479243" y="3415070"/>
            <a:ext cx="574448" cy="574449"/>
          </a:xfrm>
          <a:prstGeom prst="ellipse">
            <a:avLst/>
          </a:prstGeom>
          <a:solidFill>
            <a:srgbClr val="6E6E6E"/>
          </a:solidFill>
          <a:ln w="38100">
            <a:solidFill>
              <a:srgbClr val="4022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5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80" name="PA_矩形 8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5"/>
            </p:custDataLst>
          </p:nvPr>
        </p:nvSpPr>
        <p:spPr>
          <a:xfrm>
            <a:off x="2530439" y="1755320"/>
            <a:ext cx="16494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技术可行性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81" name="PA_矩形 13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6"/>
            </p:custDataLst>
          </p:nvPr>
        </p:nvSpPr>
        <p:spPr>
          <a:xfrm>
            <a:off x="2039868" y="2032025"/>
            <a:ext cx="26804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采用的</a:t>
            </a: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SSM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框架是系统设计常使用的</a:t>
            </a:r>
            <a:endParaRPr kumimoji="0" lang="en-GB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2" name="PA_矩形 8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7"/>
            </p:custDataLst>
          </p:nvPr>
        </p:nvSpPr>
        <p:spPr>
          <a:xfrm>
            <a:off x="4732262" y="5163529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操作可行性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83" name="PA_矩形 13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8"/>
            </p:custDataLst>
          </p:nvPr>
        </p:nvSpPr>
        <p:spPr>
          <a:xfrm>
            <a:off x="4126274" y="5440234"/>
            <a:ext cx="27553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系统界面简洁但不失功能，操作简单</a:t>
            </a:r>
            <a:endParaRPr kumimoji="0" lang="en-GB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4" name="PA_矩形 8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9"/>
            </p:custDataLst>
          </p:nvPr>
        </p:nvSpPr>
        <p:spPr>
          <a:xfrm>
            <a:off x="6320883" y="1823546"/>
            <a:ext cx="16494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后台功能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85" name="PA_矩形 13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10"/>
            </p:custDataLst>
          </p:nvPr>
        </p:nvSpPr>
        <p:spPr>
          <a:xfrm>
            <a:off x="5830312" y="2100251"/>
            <a:ext cx="26804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主要是用户在后台系统管理网站等功能</a:t>
            </a:r>
            <a:endParaRPr kumimoji="0" lang="en-GB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6" name="PA_矩形 8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11"/>
            </p:custDataLst>
          </p:nvPr>
        </p:nvSpPr>
        <p:spPr>
          <a:xfrm>
            <a:off x="9207745" y="4171114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前台功能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87" name="PA_矩形 13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12"/>
            </p:custDataLst>
          </p:nvPr>
        </p:nvSpPr>
        <p:spPr>
          <a:xfrm>
            <a:off x="8486341" y="4447819"/>
            <a:ext cx="27553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主要是用户浏览网站文章和评论等功能</a:t>
            </a:r>
            <a:endParaRPr kumimoji="0" lang="en-GB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8" name="PA_矩形 8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13"/>
            </p:custDataLst>
          </p:nvPr>
        </p:nvSpPr>
        <p:spPr>
          <a:xfrm>
            <a:off x="948355" y="5099132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 Unicode MS" panose="020B0604020202020204" pitchFamily="34" charset="-122"/>
              </a:rPr>
              <a:t>经济可行性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89" name="PA_矩形 13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14"/>
            </p:custDataLst>
          </p:nvPr>
        </p:nvSpPr>
        <p:spPr>
          <a:xfrm>
            <a:off x="342367" y="5375837"/>
            <a:ext cx="27553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rPr>
              <a:t>网络用户基数就是我们最大财富</a:t>
            </a:r>
            <a:endParaRPr kumimoji="0" lang="en-GB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90" name="MH_Other_6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/>
          <p:cNvSpPr/>
          <p:nvPr>
            <p:custDataLst>
              <p:tags r:id="rId15"/>
            </p:custDataLst>
          </p:nvPr>
        </p:nvSpPr>
        <p:spPr bwMode="auto">
          <a:xfrm>
            <a:off x="1411685" y="4423083"/>
            <a:ext cx="574448" cy="574449"/>
          </a:xfrm>
          <a:prstGeom prst="ellipse">
            <a:avLst/>
          </a:prstGeom>
          <a:solidFill>
            <a:srgbClr val="6E6E6E"/>
          </a:solidFill>
          <a:ln w="38100">
            <a:solidFill>
              <a:srgbClr val="4022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1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2" name="e7d195523061f1c0" descr="e7d195523061f1c07f83f732a5522b9b3ebe164d7250580aEF66DE1A1ABCD1416532D3433F8BE1C4DD26AF8C595CA3B8FBFFDC471B28313D41FC0B29AEB12651AEAC05881CD0265D4CB30185DEC2EB287A3DCBE2E99F13933C1E803DDF331C0150FEA0675F290631D1EDC3C927CD0AA74DD8F417A5B73495B4C9A5AA47CFEB588A1D25B820586C98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e7d195523061f1c07f83f732a5522b9b3ebe164d7250580aEF66DE1A1ABCD1416532D3433F8BE1C4DD26AF8C595CA3B8FBFFDC471B28313D41FC0B29AEB12651AEAC05881CD0265D4CB30185DEC2EB287A3DCBE2E99F13933C1E803DDF331C0150FEA0675F290631D1EDC3C927CD0AA74DD8F417A5B73495B4C9A5AA47CFEB588A1D25B820586C98</a:t>
            </a:r>
            <a:endParaRPr kumimoji="0" lang="zh-CN" altLang="en-US" sz="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6BE0382D-A2B2-4A2D-8B32-A074B2D8406D}"/>
              </a:ext>
            </a:extLst>
          </p:cNvPr>
          <p:cNvGrpSpPr/>
          <p:nvPr/>
        </p:nvGrpSpPr>
        <p:grpSpPr>
          <a:xfrm>
            <a:off x="290699" y="244009"/>
            <a:ext cx="2563421" cy="595283"/>
            <a:chOff x="77638" y="299254"/>
            <a:chExt cx="2563421" cy="595283"/>
          </a:xfrm>
        </p:grpSpPr>
        <p:sp>
          <p:nvSpPr>
            <p:cNvPr id="41" name="TextBox 49">
              <a:extLst>
                <a:ext uri="{FF2B5EF4-FFF2-40B4-BE49-F238E27FC236}">
                  <a16:creationId xmlns:a16="http://schemas.microsoft.com/office/drawing/2014/main" xmlns="" id="{4816370E-A171-4861-A7D1-FE97C366828A}"/>
                </a:ext>
              </a:extLst>
            </p:cNvPr>
            <p:cNvSpPr txBox="1"/>
            <p:nvPr/>
          </p:nvSpPr>
          <p:spPr>
            <a:xfrm>
              <a:off x="814918" y="299254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0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>
                <a:defRPr/>
              </a:pPr>
              <a:r>
                <a:rPr lang="zh-CN" altLang="en-US" sz="32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系统分析</a:t>
              </a: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xmlns="" id="{88CF93E2-FC61-4C80-90B4-0A5FB7EA1330}"/>
                </a:ext>
              </a:extLst>
            </p:cNvPr>
            <p:cNvGrpSpPr/>
            <p:nvPr/>
          </p:nvGrpSpPr>
          <p:grpSpPr>
            <a:xfrm>
              <a:off x="77638" y="299254"/>
              <a:ext cx="723181" cy="595283"/>
              <a:chOff x="6694098" y="591640"/>
              <a:chExt cx="800819" cy="659190"/>
            </a:xfrm>
          </p:grpSpPr>
          <p:sp>
            <p:nvSpPr>
              <p:cNvPr id="46" name="箭头: V 形 45">
                <a:extLst>
                  <a:ext uri="{FF2B5EF4-FFF2-40B4-BE49-F238E27FC236}">
                    <a16:creationId xmlns:a16="http://schemas.microsoft.com/office/drawing/2014/main" xmlns="" id="{7737493B-E6F1-45D6-9813-8F77558D90A8}"/>
                  </a:ext>
                </a:extLst>
              </p:cNvPr>
              <p:cNvSpPr/>
              <p:nvPr/>
            </p:nvSpPr>
            <p:spPr>
              <a:xfrm>
                <a:off x="6694098" y="591641"/>
                <a:ext cx="483079" cy="659189"/>
              </a:xfrm>
              <a:prstGeom prst="chevron">
                <a:avLst/>
              </a:prstGeom>
              <a:solidFill>
                <a:srgbClr val="6E6E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47" name="箭头: V 形 46">
                <a:extLst>
                  <a:ext uri="{FF2B5EF4-FFF2-40B4-BE49-F238E27FC236}">
                    <a16:creationId xmlns:a16="http://schemas.microsoft.com/office/drawing/2014/main" xmlns="" id="{D4C73C6F-35C3-4FFF-AC37-E63FA063018F}"/>
                  </a:ext>
                </a:extLst>
              </p:cNvPr>
              <p:cNvSpPr/>
              <p:nvPr/>
            </p:nvSpPr>
            <p:spPr>
              <a:xfrm>
                <a:off x="7011838" y="591640"/>
                <a:ext cx="483079" cy="659189"/>
              </a:xfrm>
              <a:prstGeom prst="chevron">
                <a:avLst/>
              </a:prstGeom>
              <a:solidFill>
                <a:srgbClr val="4343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477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6" grpId="0" animBg="1"/>
      <p:bldP spid="77" grpId="0" animBg="1"/>
      <p:bldP spid="78" grpId="0" animBg="1"/>
      <p:bldP spid="79" grpId="0" animBg="1"/>
      <p:bldP spid="80" grpId="0"/>
      <p:bldP spid="81" grpId="0"/>
      <p:bldP spid="82" grpId="0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D7A4BBA8-93BF-46B0-89E1-EDA98CAB4A1D}"/>
              </a:ext>
            </a:extLst>
          </p:cNvPr>
          <p:cNvSpPr txBox="1"/>
          <p:nvPr/>
        </p:nvSpPr>
        <p:spPr>
          <a:xfrm>
            <a:off x="4892007" y="2505670"/>
            <a:ext cx="6365619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defRPr sz="5400" b="1">
                <a:gradFill>
                  <a:gsLst>
                    <a:gs pos="0">
                      <a:srgbClr val="2B84FE"/>
                    </a:gs>
                    <a:gs pos="100000">
                      <a:srgbClr val="20B1F4"/>
                    </a:gs>
                  </a:gsLst>
                  <a:lin ang="5400000" scaled="1"/>
                </a:gradFill>
                <a:latin typeface="微软雅黑"/>
                <a:ea typeface="微软雅黑"/>
              </a:defRPr>
            </a:lvl1pPr>
          </a:lstStyle>
          <a:p>
            <a:pPr lvl="0">
              <a:defRPr/>
            </a:pPr>
            <a:r>
              <a:rPr lang="zh-CN" altLang="en-US" b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数据库设计</a:t>
            </a:r>
            <a:endParaRPr lang="zh-CN" altLang="en-US" b="0" dirty="0">
              <a:solidFill>
                <a:schemeClr val="tx1">
                  <a:lumMod val="75000"/>
                  <a:lumOff val="25000"/>
                </a:schemeClr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3" name="Shape 285">
            <a:extLst>
              <a:ext uri="{FF2B5EF4-FFF2-40B4-BE49-F238E27FC236}">
                <a16:creationId xmlns:a16="http://schemas.microsoft.com/office/drawing/2014/main" xmlns="" id="{46E0CB90-5EA1-41AD-91FC-E20F5125D0AD}"/>
              </a:ext>
            </a:extLst>
          </p:cNvPr>
          <p:cNvSpPr txBox="1"/>
          <p:nvPr/>
        </p:nvSpPr>
        <p:spPr>
          <a:xfrm>
            <a:off x="4479955" y="3632314"/>
            <a:ext cx="7190439" cy="490933"/>
          </a:xfrm>
          <a:prstGeom prst="rect">
            <a:avLst/>
          </a:prstGeom>
          <a:noFill/>
          <a:ln>
            <a:noFill/>
          </a:ln>
        </p:spPr>
        <p:txBody>
          <a:bodyPr lIns="68560" tIns="34275" rIns="68560" bIns="34275" anchor="t" anchorCtr="0">
            <a:no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en-US" altLang="zh-CN" sz="1100" dirty="0">
                <a:solidFill>
                  <a:srgbClr val="000000">
                    <a:lumMod val="50000"/>
                    <a:lumOff val="50000"/>
                  </a:srgb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Database Design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4" name="books-group_25777">
            <a:extLst>
              <a:ext uri="{FF2B5EF4-FFF2-40B4-BE49-F238E27FC236}">
                <a16:creationId xmlns:a16="http://schemas.microsoft.com/office/drawing/2014/main" xmlns="" id="{FBDAB530-7091-4307-9DC6-E6B26276144B}"/>
              </a:ext>
            </a:extLst>
          </p:cNvPr>
          <p:cNvSpPr>
            <a:spLocks noChangeAspect="1"/>
          </p:cNvSpPr>
          <p:nvPr/>
        </p:nvSpPr>
        <p:spPr bwMode="auto">
          <a:xfrm>
            <a:off x="7588692" y="1461550"/>
            <a:ext cx="972249" cy="828883"/>
          </a:xfrm>
          <a:custGeom>
            <a:avLst/>
            <a:gdLst>
              <a:gd name="connsiteX0" fmla="*/ 450223 w 602653"/>
              <a:gd name="connsiteY0" fmla="*/ 470824 h 513787"/>
              <a:gd name="connsiteX1" fmla="*/ 450223 w 602653"/>
              <a:gd name="connsiteY1" fmla="*/ 484218 h 513787"/>
              <a:gd name="connsiteX2" fmla="*/ 491727 w 602653"/>
              <a:gd name="connsiteY2" fmla="*/ 484218 h 513787"/>
              <a:gd name="connsiteX3" fmla="*/ 491727 w 602653"/>
              <a:gd name="connsiteY3" fmla="*/ 470824 h 513787"/>
              <a:gd name="connsiteX4" fmla="*/ 145266 w 602653"/>
              <a:gd name="connsiteY4" fmla="*/ 444288 h 513787"/>
              <a:gd name="connsiteX5" fmla="*/ 140964 w 602653"/>
              <a:gd name="connsiteY5" fmla="*/ 480175 h 513787"/>
              <a:gd name="connsiteX6" fmla="*/ 162475 w 602653"/>
              <a:gd name="connsiteY6" fmla="*/ 482702 h 513787"/>
              <a:gd name="connsiteX7" fmla="*/ 166777 w 602653"/>
              <a:gd name="connsiteY7" fmla="*/ 446815 h 513787"/>
              <a:gd name="connsiteX8" fmla="*/ 450223 w 602653"/>
              <a:gd name="connsiteY8" fmla="*/ 422807 h 513787"/>
              <a:gd name="connsiteX9" fmla="*/ 450223 w 602653"/>
              <a:gd name="connsiteY9" fmla="*/ 447321 h 513787"/>
              <a:gd name="connsiteX10" fmla="*/ 491727 w 602653"/>
              <a:gd name="connsiteY10" fmla="*/ 447321 h 513787"/>
              <a:gd name="connsiteX11" fmla="*/ 491727 w 602653"/>
              <a:gd name="connsiteY11" fmla="*/ 422807 h 513787"/>
              <a:gd name="connsiteX12" fmla="*/ 23536 w 602653"/>
              <a:gd name="connsiteY12" fmla="*/ 422807 h 513787"/>
              <a:gd name="connsiteX13" fmla="*/ 23536 w 602653"/>
              <a:gd name="connsiteY13" fmla="*/ 484218 h 513787"/>
              <a:gd name="connsiteX14" fmla="*/ 110341 w 602653"/>
              <a:gd name="connsiteY14" fmla="*/ 484218 h 513787"/>
              <a:gd name="connsiteX15" fmla="*/ 110341 w 602653"/>
              <a:gd name="connsiteY15" fmla="*/ 422807 h 513787"/>
              <a:gd name="connsiteX16" fmla="*/ 150327 w 602653"/>
              <a:gd name="connsiteY16" fmla="*/ 403852 h 513787"/>
              <a:gd name="connsiteX17" fmla="*/ 148809 w 602653"/>
              <a:gd name="connsiteY17" fmla="*/ 415478 h 513787"/>
              <a:gd name="connsiteX18" fmla="*/ 148303 w 602653"/>
              <a:gd name="connsiteY18" fmla="*/ 420785 h 513787"/>
              <a:gd name="connsiteX19" fmla="*/ 169814 w 602653"/>
              <a:gd name="connsiteY19" fmla="*/ 423312 h 513787"/>
              <a:gd name="connsiteX20" fmla="*/ 170320 w 602653"/>
              <a:gd name="connsiteY20" fmla="*/ 418005 h 513787"/>
              <a:gd name="connsiteX21" fmla="*/ 171839 w 602653"/>
              <a:gd name="connsiteY21" fmla="*/ 406380 h 513787"/>
              <a:gd name="connsiteX22" fmla="*/ 450223 w 602653"/>
              <a:gd name="connsiteY22" fmla="*/ 377822 h 513787"/>
              <a:gd name="connsiteX23" fmla="*/ 450223 w 602653"/>
              <a:gd name="connsiteY23" fmla="*/ 399303 h 513787"/>
              <a:gd name="connsiteX24" fmla="*/ 491727 w 602653"/>
              <a:gd name="connsiteY24" fmla="*/ 399303 h 513787"/>
              <a:gd name="connsiteX25" fmla="*/ 491727 w 602653"/>
              <a:gd name="connsiteY25" fmla="*/ 377822 h 513787"/>
              <a:gd name="connsiteX26" fmla="*/ 23536 w 602653"/>
              <a:gd name="connsiteY26" fmla="*/ 365438 h 513787"/>
              <a:gd name="connsiteX27" fmla="*/ 23536 w 602653"/>
              <a:gd name="connsiteY27" fmla="*/ 399303 h 513787"/>
              <a:gd name="connsiteX28" fmla="*/ 110341 w 602653"/>
              <a:gd name="connsiteY28" fmla="*/ 399303 h 513787"/>
              <a:gd name="connsiteX29" fmla="*/ 110341 w 602653"/>
              <a:gd name="connsiteY29" fmla="*/ 365438 h 513787"/>
              <a:gd name="connsiteX30" fmla="*/ 156401 w 602653"/>
              <a:gd name="connsiteY30" fmla="*/ 354319 h 513787"/>
              <a:gd name="connsiteX31" fmla="*/ 153111 w 602653"/>
              <a:gd name="connsiteY31" fmla="*/ 380349 h 513787"/>
              <a:gd name="connsiteX32" fmla="*/ 174623 w 602653"/>
              <a:gd name="connsiteY32" fmla="*/ 383129 h 513787"/>
              <a:gd name="connsiteX33" fmla="*/ 177913 w 602653"/>
              <a:gd name="connsiteY33" fmla="*/ 356846 h 513787"/>
              <a:gd name="connsiteX34" fmla="*/ 161210 w 602653"/>
              <a:gd name="connsiteY34" fmla="*/ 313883 h 513787"/>
              <a:gd name="connsiteX35" fmla="*/ 159185 w 602653"/>
              <a:gd name="connsiteY35" fmla="*/ 330815 h 513787"/>
              <a:gd name="connsiteX36" fmla="*/ 180697 w 602653"/>
              <a:gd name="connsiteY36" fmla="*/ 333343 h 513787"/>
              <a:gd name="connsiteX37" fmla="*/ 182721 w 602653"/>
              <a:gd name="connsiteY37" fmla="*/ 316410 h 513787"/>
              <a:gd name="connsiteX38" fmla="*/ 545893 w 602653"/>
              <a:gd name="connsiteY38" fmla="*/ 311881 h 513787"/>
              <a:gd name="connsiteX39" fmla="*/ 559070 w 602653"/>
              <a:gd name="connsiteY39" fmla="*/ 322239 h 513787"/>
              <a:gd name="connsiteX40" fmla="*/ 573007 w 602653"/>
              <a:gd name="connsiteY40" fmla="*/ 442998 h 513787"/>
              <a:gd name="connsiteX41" fmla="*/ 562618 w 602653"/>
              <a:gd name="connsiteY41" fmla="*/ 455882 h 513787"/>
              <a:gd name="connsiteX42" fmla="*/ 561097 w 602653"/>
              <a:gd name="connsiteY42" fmla="*/ 456135 h 513787"/>
              <a:gd name="connsiteX43" fmla="*/ 549441 w 602653"/>
              <a:gd name="connsiteY43" fmla="*/ 445524 h 513787"/>
              <a:gd name="connsiteX44" fmla="*/ 535504 w 602653"/>
              <a:gd name="connsiteY44" fmla="*/ 325018 h 513787"/>
              <a:gd name="connsiteX45" fmla="*/ 545893 w 602653"/>
              <a:gd name="connsiteY45" fmla="*/ 311881 h 513787"/>
              <a:gd name="connsiteX46" fmla="*/ 23536 w 602653"/>
              <a:gd name="connsiteY46" fmla="*/ 294423 h 513787"/>
              <a:gd name="connsiteX47" fmla="*/ 23536 w 602653"/>
              <a:gd name="connsiteY47" fmla="*/ 341682 h 513787"/>
              <a:gd name="connsiteX48" fmla="*/ 110341 w 602653"/>
              <a:gd name="connsiteY48" fmla="*/ 341682 h 513787"/>
              <a:gd name="connsiteX49" fmla="*/ 110341 w 602653"/>
              <a:gd name="connsiteY49" fmla="*/ 294423 h 513787"/>
              <a:gd name="connsiteX50" fmla="*/ 407453 w 602653"/>
              <a:gd name="connsiteY50" fmla="*/ 265107 h 513787"/>
              <a:gd name="connsiteX51" fmla="*/ 404416 w 602653"/>
              <a:gd name="connsiteY51" fmla="*/ 265612 h 513787"/>
              <a:gd name="connsiteX52" fmla="*/ 342412 w 602653"/>
              <a:gd name="connsiteY52" fmla="*/ 265612 h 513787"/>
              <a:gd name="connsiteX53" fmla="*/ 340894 w 602653"/>
              <a:gd name="connsiteY53" fmla="*/ 265360 h 513787"/>
              <a:gd name="connsiteX54" fmla="*/ 340894 w 602653"/>
              <a:gd name="connsiteY54" fmla="*/ 484218 h 513787"/>
              <a:gd name="connsiteX55" fmla="*/ 407453 w 602653"/>
              <a:gd name="connsiteY55" fmla="*/ 484218 h 513787"/>
              <a:gd name="connsiteX56" fmla="*/ 167283 w 602653"/>
              <a:gd name="connsiteY56" fmla="*/ 264349 h 513787"/>
              <a:gd name="connsiteX57" fmla="*/ 163993 w 602653"/>
              <a:gd name="connsiteY57" fmla="*/ 290379 h 513787"/>
              <a:gd name="connsiteX58" fmla="*/ 185505 w 602653"/>
              <a:gd name="connsiteY58" fmla="*/ 293159 h 513787"/>
              <a:gd name="connsiteX59" fmla="*/ 188795 w 602653"/>
              <a:gd name="connsiteY59" fmla="*/ 266876 h 513787"/>
              <a:gd name="connsiteX60" fmla="*/ 23536 w 602653"/>
              <a:gd name="connsiteY60" fmla="*/ 236802 h 513787"/>
              <a:gd name="connsiteX61" fmla="*/ 23536 w 602653"/>
              <a:gd name="connsiteY61" fmla="*/ 270920 h 513787"/>
              <a:gd name="connsiteX62" fmla="*/ 110341 w 602653"/>
              <a:gd name="connsiteY62" fmla="*/ 270920 h 513787"/>
              <a:gd name="connsiteX63" fmla="*/ 110341 w 602653"/>
              <a:gd name="connsiteY63" fmla="*/ 236802 h 513787"/>
              <a:gd name="connsiteX64" fmla="*/ 172092 w 602653"/>
              <a:gd name="connsiteY64" fmla="*/ 223913 h 513787"/>
              <a:gd name="connsiteX65" fmla="*/ 171586 w 602653"/>
              <a:gd name="connsiteY65" fmla="*/ 229220 h 513787"/>
              <a:gd name="connsiteX66" fmla="*/ 170067 w 602653"/>
              <a:gd name="connsiteY66" fmla="*/ 240845 h 513787"/>
              <a:gd name="connsiteX67" fmla="*/ 191579 w 602653"/>
              <a:gd name="connsiteY67" fmla="*/ 243373 h 513787"/>
              <a:gd name="connsiteX68" fmla="*/ 193097 w 602653"/>
              <a:gd name="connsiteY68" fmla="*/ 231747 h 513787"/>
              <a:gd name="connsiteX69" fmla="*/ 193603 w 602653"/>
              <a:gd name="connsiteY69" fmla="*/ 226440 h 513787"/>
              <a:gd name="connsiteX70" fmla="*/ 354307 w 602653"/>
              <a:gd name="connsiteY70" fmla="*/ 222649 h 513787"/>
              <a:gd name="connsiteX71" fmla="*/ 354307 w 602653"/>
              <a:gd name="connsiteY71" fmla="*/ 242109 h 513787"/>
              <a:gd name="connsiteX72" fmla="*/ 392774 w 602653"/>
              <a:gd name="connsiteY72" fmla="*/ 242109 h 513787"/>
              <a:gd name="connsiteX73" fmla="*/ 392774 w 602653"/>
              <a:gd name="connsiteY73" fmla="*/ 222649 h 513787"/>
              <a:gd name="connsiteX74" fmla="*/ 547404 w 602653"/>
              <a:gd name="connsiteY74" fmla="*/ 203948 h 513787"/>
              <a:gd name="connsiteX75" fmla="*/ 516529 w 602653"/>
              <a:gd name="connsiteY75" fmla="*/ 207233 h 513787"/>
              <a:gd name="connsiteX76" fmla="*/ 546898 w 602653"/>
              <a:gd name="connsiteY76" fmla="*/ 489020 h 513787"/>
              <a:gd name="connsiteX77" fmla="*/ 577773 w 602653"/>
              <a:gd name="connsiteY77" fmla="*/ 485735 h 513787"/>
              <a:gd name="connsiteX78" fmla="*/ 340894 w 602653"/>
              <a:gd name="connsiteY78" fmla="*/ 182972 h 513787"/>
              <a:gd name="connsiteX79" fmla="*/ 340894 w 602653"/>
              <a:gd name="connsiteY79" fmla="*/ 199146 h 513787"/>
              <a:gd name="connsiteX80" fmla="*/ 342412 w 602653"/>
              <a:gd name="connsiteY80" fmla="*/ 198893 h 513787"/>
              <a:gd name="connsiteX81" fmla="*/ 404416 w 602653"/>
              <a:gd name="connsiteY81" fmla="*/ 198893 h 513787"/>
              <a:gd name="connsiteX82" fmla="*/ 407453 w 602653"/>
              <a:gd name="connsiteY82" fmla="*/ 199651 h 513787"/>
              <a:gd name="connsiteX83" fmla="*/ 407453 w 602653"/>
              <a:gd name="connsiteY83" fmla="*/ 182972 h 513787"/>
              <a:gd name="connsiteX84" fmla="*/ 23536 w 602653"/>
              <a:gd name="connsiteY84" fmla="*/ 166039 h 513787"/>
              <a:gd name="connsiteX85" fmla="*/ 23536 w 602653"/>
              <a:gd name="connsiteY85" fmla="*/ 213299 h 513787"/>
              <a:gd name="connsiteX86" fmla="*/ 110341 w 602653"/>
              <a:gd name="connsiteY86" fmla="*/ 213299 h 513787"/>
              <a:gd name="connsiteX87" fmla="*/ 110341 w 602653"/>
              <a:gd name="connsiteY87" fmla="*/ 166039 h 513787"/>
              <a:gd name="connsiteX88" fmla="*/ 179431 w 602653"/>
              <a:gd name="connsiteY88" fmla="*/ 164523 h 513787"/>
              <a:gd name="connsiteX89" fmla="*/ 174876 w 602653"/>
              <a:gd name="connsiteY89" fmla="*/ 200410 h 513787"/>
              <a:gd name="connsiteX90" fmla="*/ 196387 w 602653"/>
              <a:gd name="connsiteY90" fmla="*/ 202937 h 513787"/>
              <a:gd name="connsiteX91" fmla="*/ 200943 w 602653"/>
              <a:gd name="connsiteY91" fmla="*/ 167050 h 513787"/>
              <a:gd name="connsiteX92" fmla="*/ 450223 w 602653"/>
              <a:gd name="connsiteY92" fmla="*/ 108418 h 513787"/>
              <a:gd name="connsiteX93" fmla="*/ 450223 w 602653"/>
              <a:gd name="connsiteY93" fmla="*/ 354319 h 513787"/>
              <a:gd name="connsiteX94" fmla="*/ 491727 w 602653"/>
              <a:gd name="connsiteY94" fmla="*/ 354319 h 513787"/>
              <a:gd name="connsiteX95" fmla="*/ 491727 w 602653"/>
              <a:gd name="connsiteY95" fmla="*/ 108418 h 513787"/>
              <a:gd name="connsiteX96" fmla="*/ 23536 w 602653"/>
              <a:gd name="connsiteY96" fmla="*/ 108418 h 513787"/>
              <a:gd name="connsiteX97" fmla="*/ 23536 w 602653"/>
              <a:gd name="connsiteY97" fmla="*/ 142536 h 513787"/>
              <a:gd name="connsiteX98" fmla="*/ 110341 w 602653"/>
              <a:gd name="connsiteY98" fmla="*/ 142536 h 513787"/>
              <a:gd name="connsiteX99" fmla="*/ 110341 w 602653"/>
              <a:gd name="connsiteY99" fmla="*/ 108418 h 513787"/>
              <a:gd name="connsiteX100" fmla="*/ 225744 w 602653"/>
              <a:gd name="connsiteY100" fmla="*/ 73795 h 513787"/>
              <a:gd name="connsiteX101" fmla="*/ 225744 w 602653"/>
              <a:gd name="connsiteY101" fmla="*/ 484218 h 513787"/>
              <a:gd name="connsiteX102" fmla="*/ 317358 w 602653"/>
              <a:gd name="connsiteY102" fmla="*/ 484218 h 513787"/>
              <a:gd name="connsiteX103" fmla="*/ 317358 w 602653"/>
              <a:gd name="connsiteY103" fmla="*/ 171346 h 513787"/>
              <a:gd name="connsiteX104" fmla="*/ 317358 w 602653"/>
              <a:gd name="connsiteY104" fmla="*/ 73795 h 513787"/>
              <a:gd name="connsiteX105" fmla="*/ 23536 w 602653"/>
              <a:gd name="connsiteY105" fmla="*/ 23503 h 513787"/>
              <a:gd name="connsiteX106" fmla="*/ 23536 w 602653"/>
              <a:gd name="connsiteY106" fmla="*/ 84915 h 513787"/>
              <a:gd name="connsiteX107" fmla="*/ 110341 w 602653"/>
              <a:gd name="connsiteY107" fmla="*/ 84915 h 513787"/>
              <a:gd name="connsiteX108" fmla="*/ 110341 w 602653"/>
              <a:gd name="connsiteY108" fmla="*/ 23503 h 513787"/>
              <a:gd name="connsiteX109" fmla="*/ 11895 w 602653"/>
              <a:gd name="connsiteY109" fmla="*/ 0 h 513787"/>
              <a:gd name="connsiteX110" fmla="*/ 122236 w 602653"/>
              <a:gd name="connsiteY110" fmla="*/ 0 h 513787"/>
              <a:gd name="connsiteX111" fmla="*/ 134130 w 602653"/>
              <a:gd name="connsiteY111" fmla="*/ 11878 h 513787"/>
              <a:gd name="connsiteX112" fmla="*/ 134130 w 602653"/>
              <a:gd name="connsiteY112" fmla="*/ 96793 h 513787"/>
              <a:gd name="connsiteX113" fmla="*/ 134130 w 602653"/>
              <a:gd name="connsiteY113" fmla="*/ 154161 h 513787"/>
              <a:gd name="connsiteX114" fmla="*/ 134130 w 602653"/>
              <a:gd name="connsiteY114" fmla="*/ 225177 h 513787"/>
              <a:gd name="connsiteX115" fmla="*/ 134130 w 602653"/>
              <a:gd name="connsiteY115" fmla="*/ 282798 h 513787"/>
              <a:gd name="connsiteX116" fmla="*/ 134130 w 602653"/>
              <a:gd name="connsiteY116" fmla="*/ 339661 h 513787"/>
              <a:gd name="connsiteX117" fmla="*/ 139192 w 602653"/>
              <a:gd name="connsiteY117" fmla="*/ 299225 h 513787"/>
              <a:gd name="connsiteX118" fmla="*/ 148809 w 602653"/>
              <a:gd name="connsiteY118" fmla="*/ 219617 h 513787"/>
              <a:gd name="connsiteX119" fmla="*/ 150074 w 602653"/>
              <a:gd name="connsiteY119" fmla="*/ 209255 h 513787"/>
              <a:gd name="connsiteX120" fmla="*/ 157413 w 602653"/>
              <a:gd name="connsiteY120" fmla="*/ 149865 h 513787"/>
              <a:gd name="connsiteX121" fmla="*/ 161716 w 602653"/>
              <a:gd name="connsiteY121" fmla="*/ 142031 h 513787"/>
              <a:gd name="connsiteX122" fmla="*/ 170573 w 602653"/>
              <a:gd name="connsiteY122" fmla="*/ 139503 h 513787"/>
              <a:gd name="connsiteX123" fmla="*/ 202208 w 602653"/>
              <a:gd name="connsiteY123" fmla="*/ 143547 h 513787"/>
              <a:gd name="connsiteX124" fmla="*/ 202208 w 602653"/>
              <a:gd name="connsiteY124" fmla="*/ 61917 h 513787"/>
              <a:gd name="connsiteX125" fmla="*/ 214103 w 602653"/>
              <a:gd name="connsiteY125" fmla="*/ 50292 h 513787"/>
              <a:gd name="connsiteX126" fmla="*/ 328999 w 602653"/>
              <a:gd name="connsiteY126" fmla="*/ 50292 h 513787"/>
              <a:gd name="connsiteX127" fmla="*/ 340894 w 602653"/>
              <a:gd name="connsiteY127" fmla="*/ 61917 h 513787"/>
              <a:gd name="connsiteX128" fmla="*/ 340894 w 602653"/>
              <a:gd name="connsiteY128" fmla="*/ 159468 h 513787"/>
              <a:gd name="connsiteX129" fmla="*/ 419348 w 602653"/>
              <a:gd name="connsiteY129" fmla="*/ 159468 h 513787"/>
              <a:gd name="connsiteX130" fmla="*/ 426687 w 602653"/>
              <a:gd name="connsiteY130" fmla="*/ 162248 h 513787"/>
              <a:gd name="connsiteX131" fmla="*/ 426687 w 602653"/>
              <a:gd name="connsiteY131" fmla="*/ 96793 h 513787"/>
              <a:gd name="connsiteX132" fmla="*/ 438581 w 602653"/>
              <a:gd name="connsiteY132" fmla="*/ 84915 h 513787"/>
              <a:gd name="connsiteX133" fmla="*/ 503622 w 602653"/>
              <a:gd name="connsiteY133" fmla="*/ 84915 h 513787"/>
              <a:gd name="connsiteX134" fmla="*/ 515263 w 602653"/>
              <a:gd name="connsiteY134" fmla="*/ 96793 h 513787"/>
              <a:gd name="connsiteX135" fmla="*/ 515263 w 602653"/>
              <a:gd name="connsiteY135" fmla="*/ 183730 h 513787"/>
              <a:gd name="connsiteX136" fmla="*/ 556515 w 602653"/>
              <a:gd name="connsiteY136" fmla="*/ 179181 h 513787"/>
              <a:gd name="connsiteX137" fmla="*/ 569675 w 602653"/>
              <a:gd name="connsiteY137" fmla="*/ 189795 h 513787"/>
              <a:gd name="connsiteX138" fmla="*/ 602575 w 602653"/>
              <a:gd name="connsiteY138" fmla="*/ 494833 h 513787"/>
              <a:gd name="connsiteX139" fmla="*/ 592199 w 602653"/>
              <a:gd name="connsiteY139" fmla="*/ 507974 h 513787"/>
              <a:gd name="connsiteX140" fmla="*/ 537787 w 602653"/>
              <a:gd name="connsiteY140" fmla="*/ 513787 h 513787"/>
              <a:gd name="connsiteX141" fmla="*/ 536522 w 602653"/>
              <a:gd name="connsiteY141" fmla="*/ 513787 h 513787"/>
              <a:gd name="connsiteX142" fmla="*/ 524880 w 602653"/>
              <a:gd name="connsiteY142" fmla="*/ 503425 h 513787"/>
              <a:gd name="connsiteX143" fmla="*/ 515263 w 602653"/>
              <a:gd name="connsiteY143" fmla="*/ 416236 h 513787"/>
              <a:gd name="connsiteX144" fmla="*/ 515263 w 602653"/>
              <a:gd name="connsiteY144" fmla="*/ 495844 h 513787"/>
              <a:gd name="connsiteX145" fmla="*/ 503622 w 602653"/>
              <a:gd name="connsiteY145" fmla="*/ 507722 h 513787"/>
              <a:gd name="connsiteX146" fmla="*/ 438581 w 602653"/>
              <a:gd name="connsiteY146" fmla="*/ 507722 h 513787"/>
              <a:gd name="connsiteX147" fmla="*/ 428964 w 602653"/>
              <a:gd name="connsiteY147" fmla="*/ 502415 h 513787"/>
              <a:gd name="connsiteX148" fmla="*/ 419348 w 602653"/>
              <a:gd name="connsiteY148" fmla="*/ 507722 h 513787"/>
              <a:gd name="connsiteX149" fmla="*/ 328999 w 602653"/>
              <a:gd name="connsiteY149" fmla="*/ 507722 h 513787"/>
              <a:gd name="connsiteX150" fmla="*/ 214103 w 602653"/>
              <a:gd name="connsiteY150" fmla="*/ 507722 h 513787"/>
              <a:gd name="connsiteX151" fmla="*/ 202208 w 602653"/>
              <a:gd name="connsiteY151" fmla="*/ 495844 h 513787"/>
              <a:gd name="connsiteX152" fmla="*/ 202208 w 602653"/>
              <a:gd name="connsiteY152" fmla="*/ 352044 h 513787"/>
              <a:gd name="connsiteX153" fmla="*/ 193097 w 602653"/>
              <a:gd name="connsiteY153" fmla="*/ 427608 h 513787"/>
              <a:gd name="connsiteX154" fmla="*/ 191832 w 602653"/>
              <a:gd name="connsiteY154" fmla="*/ 437970 h 513787"/>
              <a:gd name="connsiteX155" fmla="*/ 184493 w 602653"/>
              <a:gd name="connsiteY155" fmla="*/ 497360 h 513787"/>
              <a:gd name="connsiteX156" fmla="*/ 180190 w 602653"/>
              <a:gd name="connsiteY156" fmla="*/ 505195 h 513787"/>
              <a:gd name="connsiteX157" fmla="*/ 172851 w 602653"/>
              <a:gd name="connsiteY157" fmla="*/ 507722 h 513787"/>
              <a:gd name="connsiteX158" fmla="*/ 171333 w 602653"/>
              <a:gd name="connsiteY158" fmla="*/ 507722 h 513787"/>
              <a:gd name="connsiteX159" fmla="*/ 131600 w 602653"/>
              <a:gd name="connsiteY159" fmla="*/ 502920 h 513787"/>
              <a:gd name="connsiteX160" fmla="*/ 122236 w 602653"/>
              <a:gd name="connsiteY160" fmla="*/ 507722 h 513787"/>
              <a:gd name="connsiteX161" fmla="*/ 11895 w 602653"/>
              <a:gd name="connsiteY161" fmla="*/ 507722 h 513787"/>
              <a:gd name="connsiteX162" fmla="*/ 0 w 602653"/>
              <a:gd name="connsiteY162" fmla="*/ 496096 h 513787"/>
              <a:gd name="connsiteX163" fmla="*/ 0 w 602653"/>
              <a:gd name="connsiteY163" fmla="*/ 411181 h 513787"/>
              <a:gd name="connsiteX164" fmla="*/ 0 w 602653"/>
              <a:gd name="connsiteY164" fmla="*/ 353560 h 513787"/>
              <a:gd name="connsiteX165" fmla="*/ 0 w 602653"/>
              <a:gd name="connsiteY165" fmla="*/ 282798 h 513787"/>
              <a:gd name="connsiteX166" fmla="*/ 0 w 602653"/>
              <a:gd name="connsiteY166" fmla="*/ 225177 h 513787"/>
              <a:gd name="connsiteX167" fmla="*/ 0 w 602653"/>
              <a:gd name="connsiteY167" fmla="*/ 154161 h 513787"/>
              <a:gd name="connsiteX168" fmla="*/ 0 w 602653"/>
              <a:gd name="connsiteY168" fmla="*/ 96793 h 513787"/>
              <a:gd name="connsiteX169" fmla="*/ 0 w 602653"/>
              <a:gd name="connsiteY169" fmla="*/ 11878 h 513787"/>
              <a:gd name="connsiteX170" fmla="*/ 11895 w 602653"/>
              <a:gd name="connsiteY170" fmla="*/ 0 h 513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602653" h="513787">
                <a:moveTo>
                  <a:pt x="450223" y="470824"/>
                </a:moveTo>
                <a:lnTo>
                  <a:pt x="450223" y="484218"/>
                </a:lnTo>
                <a:lnTo>
                  <a:pt x="491727" y="484218"/>
                </a:lnTo>
                <a:lnTo>
                  <a:pt x="491727" y="470824"/>
                </a:lnTo>
                <a:close/>
                <a:moveTo>
                  <a:pt x="145266" y="444288"/>
                </a:moveTo>
                <a:lnTo>
                  <a:pt x="140964" y="480175"/>
                </a:lnTo>
                <a:lnTo>
                  <a:pt x="162475" y="482702"/>
                </a:lnTo>
                <a:lnTo>
                  <a:pt x="166777" y="446815"/>
                </a:lnTo>
                <a:close/>
                <a:moveTo>
                  <a:pt x="450223" y="422807"/>
                </a:moveTo>
                <a:lnTo>
                  <a:pt x="450223" y="447321"/>
                </a:lnTo>
                <a:lnTo>
                  <a:pt x="491727" y="447321"/>
                </a:lnTo>
                <a:lnTo>
                  <a:pt x="491727" y="422807"/>
                </a:lnTo>
                <a:close/>
                <a:moveTo>
                  <a:pt x="23536" y="422807"/>
                </a:moveTo>
                <a:lnTo>
                  <a:pt x="23536" y="484218"/>
                </a:lnTo>
                <a:lnTo>
                  <a:pt x="110341" y="484218"/>
                </a:lnTo>
                <a:lnTo>
                  <a:pt x="110341" y="422807"/>
                </a:lnTo>
                <a:close/>
                <a:moveTo>
                  <a:pt x="150327" y="403852"/>
                </a:moveTo>
                <a:lnTo>
                  <a:pt x="148809" y="415478"/>
                </a:lnTo>
                <a:lnTo>
                  <a:pt x="148303" y="420785"/>
                </a:lnTo>
                <a:lnTo>
                  <a:pt x="169814" y="423312"/>
                </a:lnTo>
                <a:lnTo>
                  <a:pt x="170320" y="418005"/>
                </a:lnTo>
                <a:lnTo>
                  <a:pt x="171839" y="406380"/>
                </a:lnTo>
                <a:close/>
                <a:moveTo>
                  <a:pt x="450223" y="377822"/>
                </a:moveTo>
                <a:lnTo>
                  <a:pt x="450223" y="399303"/>
                </a:lnTo>
                <a:lnTo>
                  <a:pt x="491727" y="399303"/>
                </a:lnTo>
                <a:lnTo>
                  <a:pt x="491727" y="377822"/>
                </a:lnTo>
                <a:close/>
                <a:moveTo>
                  <a:pt x="23536" y="365438"/>
                </a:moveTo>
                <a:lnTo>
                  <a:pt x="23536" y="399303"/>
                </a:lnTo>
                <a:lnTo>
                  <a:pt x="110341" y="399303"/>
                </a:lnTo>
                <a:lnTo>
                  <a:pt x="110341" y="365438"/>
                </a:lnTo>
                <a:close/>
                <a:moveTo>
                  <a:pt x="156401" y="354319"/>
                </a:moveTo>
                <a:lnTo>
                  <a:pt x="153111" y="380349"/>
                </a:lnTo>
                <a:lnTo>
                  <a:pt x="174623" y="383129"/>
                </a:lnTo>
                <a:lnTo>
                  <a:pt x="177913" y="356846"/>
                </a:lnTo>
                <a:close/>
                <a:moveTo>
                  <a:pt x="161210" y="313883"/>
                </a:moveTo>
                <a:lnTo>
                  <a:pt x="159185" y="330815"/>
                </a:lnTo>
                <a:lnTo>
                  <a:pt x="180697" y="333343"/>
                </a:lnTo>
                <a:lnTo>
                  <a:pt x="182721" y="316410"/>
                </a:lnTo>
                <a:close/>
                <a:moveTo>
                  <a:pt x="545893" y="311881"/>
                </a:moveTo>
                <a:cubicBezTo>
                  <a:pt x="552482" y="311123"/>
                  <a:pt x="558310" y="315923"/>
                  <a:pt x="559070" y="322239"/>
                </a:cubicBezTo>
                <a:lnTo>
                  <a:pt x="573007" y="442998"/>
                </a:lnTo>
                <a:cubicBezTo>
                  <a:pt x="573767" y="449314"/>
                  <a:pt x="568952" y="455125"/>
                  <a:pt x="562618" y="455882"/>
                </a:cubicBezTo>
                <a:cubicBezTo>
                  <a:pt x="562111" y="456135"/>
                  <a:pt x="561604" y="456135"/>
                  <a:pt x="561097" y="456135"/>
                </a:cubicBezTo>
                <a:cubicBezTo>
                  <a:pt x="555269" y="456135"/>
                  <a:pt x="550201" y="451588"/>
                  <a:pt x="549441" y="445524"/>
                </a:cubicBezTo>
                <a:lnTo>
                  <a:pt x="535504" y="325018"/>
                </a:lnTo>
                <a:cubicBezTo>
                  <a:pt x="534744" y="318450"/>
                  <a:pt x="539305" y="312639"/>
                  <a:pt x="545893" y="311881"/>
                </a:cubicBezTo>
                <a:close/>
                <a:moveTo>
                  <a:pt x="23536" y="294423"/>
                </a:moveTo>
                <a:lnTo>
                  <a:pt x="23536" y="341682"/>
                </a:lnTo>
                <a:lnTo>
                  <a:pt x="110341" y="341682"/>
                </a:lnTo>
                <a:lnTo>
                  <a:pt x="110341" y="294423"/>
                </a:lnTo>
                <a:close/>
                <a:moveTo>
                  <a:pt x="407453" y="265107"/>
                </a:moveTo>
                <a:cubicBezTo>
                  <a:pt x="406441" y="265360"/>
                  <a:pt x="405428" y="265612"/>
                  <a:pt x="404416" y="265612"/>
                </a:cubicBezTo>
                <a:lnTo>
                  <a:pt x="342412" y="265612"/>
                </a:lnTo>
                <a:cubicBezTo>
                  <a:pt x="341906" y="265612"/>
                  <a:pt x="341400" y="265360"/>
                  <a:pt x="340894" y="265360"/>
                </a:cubicBezTo>
                <a:lnTo>
                  <a:pt x="340894" y="484218"/>
                </a:lnTo>
                <a:lnTo>
                  <a:pt x="407453" y="484218"/>
                </a:lnTo>
                <a:close/>
                <a:moveTo>
                  <a:pt x="167283" y="264349"/>
                </a:moveTo>
                <a:lnTo>
                  <a:pt x="163993" y="290379"/>
                </a:lnTo>
                <a:lnTo>
                  <a:pt x="185505" y="293159"/>
                </a:lnTo>
                <a:lnTo>
                  <a:pt x="188795" y="266876"/>
                </a:lnTo>
                <a:close/>
                <a:moveTo>
                  <a:pt x="23536" y="236802"/>
                </a:moveTo>
                <a:lnTo>
                  <a:pt x="23536" y="270920"/>
                </a:lnTo>
                <a:lnTo>
                  <a:pt x="110341" y="270920"/>
                </a:lnTo>
                <a:lnTo>
                  <a:pt x="110341" y="236802"/>
                </a:lnTo>
                <a:close/>
                <a:moveTo>
                  <a:pt x="172092" y="223913"/>
                </a:moveTo>
                <a:lnTo>
                  <a:pt x="171586" y="229220"/>
                </a:lnTo>
                <a:lnTo>
                  <a:pt x="170067" y="240845"/>
                </a:lnTo>
                <a:lnTo>
                  <a:pt x="191579" y="243373"/>
                </a:lnTo>
                <a:lnTo>
                  <a:pt x="193097" y="231747"/>
                </a:lnTo>
                <a:lnTo>
                  <a:pt x="193603" y="226440"/>
                </a:lnTo>
                <a:close/>
                <a:moveTo>
                  <a:pt x="354307" y="222649"/>
                </a:moveTo>
                <a:lnTo>
                  <a:pt x="354307" y="242109"/>
                </a:lnTo>
                <a:lnTo>
                  <a:pt x="392774" y="242109"/>
                </a:lnTo>
                <a:lnTo>
                  <a:pt x="392774" y="222649"/>
                </a:lnTo>
                <a:close/>
                <a:moveTo>
                  <a:pt x="547404" y="203948"/>
                </a:moveTo>
                <a:lnTo>
                  <a:pt x="516529" y="207233"/>
                </a:lnTo>
                <a:lnTo>
                  <a:pt x="546898" y="489020"/>
                </a:lnTo>
                <a:lnTo>
                  <a:pt x="577773" y="485735"/>
                </a:lnTo>
                <a:close/>
                <a:moveTo>
                  <a:pt x="340894" y="182972"/>
                </a:moveTo>
                <a:lnTo>
                  <a:pt x="340894" y="199146"/>
                </a:lnTo>
                <a:cubicBezTo>
                  <a:pt x="341400" y="199146"/>
                  <a:pt x="341906" y="198893"/>
                  <a:pt x="342412" y="198893"/>
                </a:cubicBezTo>
                <a:lnTo>
                  <a:pt x="404416" y="198893"/>
                </a:lnTo>
                <a:cubicBezTo>
                  <a:pt x="405428" y="198893"/>
                  <a:pt x="406441" y="199399"/>
                  <a:pt x="407453" y="199651"/>
                </a:cubicBezTo>
                <a:lnTo>
                  <a:pt x="407453" y="182972"/>
                </a:lnTo>
                <a:close/>
                <a:moveTo>
                  <a:pt x="23536" y="166039"/>
                </a:moveTo>
                <a:lnTo>
                  <a:pt x="23536" y="213299"/>
                </a:lnTo>
                <a:lnTo>
                  <a:pt x="110341" y="213299"/>
                </a:lnTo>
                <a:lnTo>
                  <a:pt x="110341" y="166039"/>
                </a:lnTo>
                <a:close/>
                <a:moveTo>
                  <a:pt x="179431" y="164523"/>
                </a:moveTo>
                <a:lnTo>
                  <a:pt x="174876" y="200410"/>
                </a:lnTo>
                <a:lnTo>
                  <a:pt x="196387" y="202937"/>
                </a:lnTo>
                <a:lnTo>
                  <a:pt x="200943" y="167050"/>
                </a:lnTo>
                <a:close/>
                <a:moveTo>
                  <a:pt x="450223" y="108418"/>
                </a:moveTo>
                <a:lnTo>
                  <a:pt x="450223" y="354319"/>
                </a:lnTo>
                <a:lnTo>
                  <a:pt x="491727" y="354319"/>
                </a:lnTo>
                <a:lnTo>
                  <a:pt x="491727" y="108418"/>
                </a:lnTo>
                <a:close/>
                <a:moveTo>
                  <a:pt x="23536" y="108418"/>
                </a:moveTo>
                <a:lnTo>
                  <a:pt x="23536" y="142536"/>
                </a:lnTo>
                <a:lnTo>
                  <a:pt x="110341" y="142536"/>
                </a:lnTo>
                <a:lnTo>
                  <a:pt x="110341" y="108418"/>
                </a:lnTo>
                <a:close/>
                <a:moveTo>
                  <a:pt x="225744" y="73795"/>
                </a:moveTo>
                <a:lnTo>
                  <a:pt x="225744" y="484218"/>
                </a:lnTo>
                <a:lnTo>
                  <a:pt x="317358" y="484218"/>
                </a:lnTo>
                <a:lnTo>
                  <a:pt x="317358" y="171346"/>
                </a:lnTo>
                <a:lnTo>
                  <a:pt x="317358" y="73795"/>
                </a:lnTo>
                <a:close/>
                <a:moveTo>
                  <a:pt x="23536" y="23503"/>
                </a:moveTo>
                <a:lnTo>
                  <a:pt x="23536" y="84915"/>
                </a:lnTo>
                <a:lnTo>
                  <a:pt x="110341" y="84915"/>
                </a:lnTo>
                <a:lnTo>
                  <a:pt x="110341" y="23503"/>
                </a:lnTo>
                <a:close/>
                <a:moveTo>
                  <a:pt x="11895" y="0"/>
                </a:moveTo>
                <a:lnTo>
                  <a:pt x="122236" y="0"/>
                </a:lnTo>
                <a:cubicBezTo>
                  <a:pt x="128816" y="0"/>
                  <a:pt x="134130" y="5307"/>
                  <a:pt x="134130" y="11878"/>
                </a:cubicBezTo>
                <a:lnTo>
                  <a:pt x="134130" y="96793"/>
                </a:lnTo>
                <a:lnTo>
                  <a:pt x="134130" y="154161"/>
                </a:lnTo>
                <a:lnTo>
                  <a:pt x="134130" y="225177"/>
                </a:lnTo>
                <a:lnTo>
                  <a:pt x="134130" y="282798"/>
                </a:lnTo>
                <a:lnTo>
                  <a:pt x="134130" y="339661"/>
                </a:lnTo>
                <a:lnTo>
                  <a:pt x="139192" y="299225"/>
                </a:lnTo>
                <a:lnTo>
                  <a:pt x="148809" y="219617"/>
                </a:lnTo>
                <a:lnTo>
                  <a:pt x="150074" y="209255"/>
                </a:lnTo>
                <a:lnTo>
                  <a:pt x="157413" y="149865"/>
                </a:lnTo>
                <a:cubicBezTo>
                  <a:pt x="157667" y="146832"/>
                  <a:pt x="159185" y="144052"/>
                  <a:pt x="161716" y="142031"/>
                </a:cubicBezTo>
                <a:cubicBezTo>
                  <a:pt x="164247" y="140009"/>
                  <a:pt x="167283" y="139251"/>
                  <a:pt x="170573" y="139503"/>
                </a:cubicBezTo>
                <a:lnTo>
                  <a:pt x="202208" y="143547"/>
                </a:lnTo>
                <a:lnTo>
                  <a:pt x="202208" y="61917"/>
                </a:lnTo>
                <a:cubicBezTo>
                  <a:pt x="202208" y="55599"/>
                  <a:pt x="207523" y="50292"/>
                  <a:pt x="214103" y="50292"/>
                </a:cubicBezTo>
                <a:lnTo>
                  <a:pt x="328999" y="50292"/>
                </a:lnTo>
                <a:cubicBezTo>
                  <a:pt x="335579" y="50292"/>
                  <a:pt x="340894" y="55599"/>
                  <a:pt x="340894" y="61917"/>
                </a:cubicBezTo>
                <a:lnTo>
                  <a:pt x="340894" y="159468"/>
                </a:lnTo>
                <a:lnTo>
                  <a:pt x="419348" y="159468"/>
                </a:lnTo>
                <a:cubicBezTo>
                  <a:pt x="422131" y="159468"/>
                  <a:pt x="424662" y="160479"/>
                  <a:pt x="426687" y="162248"/>
                </a:cubicBezTo>
                <a:lnTo>
                  <a:pt x="426687" y="96793"/>
                </a:lnTo>
                <a:cubicBezTo>
                  <a:pt x="426687" y="90222"/>
                  <a:pt x="432001" y="84915"/>
                  <a:pt x="438581" y="84915"/>
                </a:cubicBezTo>
                <a:lnTo>
                  <a:pt x="503622" y="84915"/>
                </a:lnTo>
                <a:cubicBezTo>
                  <a:pt x="509949" y="84915"/>
                  <a:pt x="515263" y="90222"/>
                  <a:pt x="515263" y="96793"/>
                </a:cubicBezTo>
                <a:lnTo>
                  <a:pt x="515263" y="183730"/>
                </a:lnTo>
                <a:lnTo>
                  <a:pt x="556515" y="179181"/>
                </a:lnTo>
                <a:cubicBezTo>
                  <a:pt x="563095" y="178423"/>
                  <a:pt x="568916" y="183224"/>
                  <a:pt x="569675" y="189795"/>
                </a:cubicBezTo>
                <a:lnTo>
                  <a:pt x="602575" y="494833"/>
                </a:lnTo>
                <a:cubicBezTo>
                  <a:pt x="603334" y="501404"/>
                  <a:pt x="598526" y="507216"/>
                  <a:pt x="592199" y="507974"/>
                </a:cubicBezTo>
                <a:lnTo>
                  <a:pt x="537787" y="513787"/>
                </a:lnTo>
                <a:cubicBezTo>
                  <a:pt x="537281" y="513787"/>
                  <a:pt x="537028" y="513787"/>
                  <a:pt x="536522" y="513787"/>
                </a:cubicBezTo>
                <a:cubicBezTo>
                  <a:pt x="530448" y="513787"/>
                  <a:pt x="525386" y="509491"/>
                  <a:pt x="524880" y="503425"/>
                </a:cubicBezTo>
                <a:lnTo>
                  <a:pt x="515263" y="416236"/>
                </a:lnTo>
                <a:lnTo>
                  <a:pt x="515263" y="495844"/>
                </a:lnTo>
                <a:cubicBezTo>
                  <a:pt x="515263" y="502415"/>
                  <a:pt x="509949" y="507722"/>
                  <a:pt x="503622" y="507722"/>
                </a:cubicBezTo>
                <a:lnTo>
                  <a:pt x="438581" y="507722"/>
                </a:lnTo>
                <a:cubicBezTo>
                  <a:pt x="434532" y="507722"/>
                  <a:pt x="430989" y="505700"/>
                  <a:pt x="428964" y="502415"/>
                </a:cubicBezTo>
                <a:cubicBezTo>
                  <a:pt x="426687" y="505700"/>
                  <a:pt x="423397" y="507722"/>
                  <a:pt x="419348" y="507722"/>
                </a:cubicBezTo>
                <a:lnTo>
                  <a:pt x="328999" y="507722"/>
                </a:lnTo>
                <a:lnTo>
                  <a:pt x="214103" y="507722"/>
                </a:lnTo>
                <a:cubicBezTo>
                  <a:pt x="207523" y="507722"/>
                  <a:pt x="202208" y="502415"/>
                  <a:pt x="202208" y="495844"/>
                </a:cubicBezTo>
                <a:lnTo>
                  <a:pt x="202208" y="352044"/>
                </a:lnTo>
                <a:lnTo>
                  <a:pt x="193097" y="427608"/>
                </a:lnTo>
                <a:lnTo>
                  <a:pt x="191832" y="437970"/>
                </a:lnTo>
                <a:lnTo>
                  <a:pt x="184493" y="497360"/>
                </a:lnTo>
                <a:cubicBezTo>
                  <a:pt x="184240" y="500393"/>
                  <a:pt x="182468" y="503425"/>
                  <a:pt x="180190" y="505195"/>
                </a:cubicBezTo>
                <a:cubicBezTo>
                  <a:pt x="177913" y="506964"/>
                  <a:pt x="175382" y="507722"/>
                  <a:pt x="172851" y="507722"/>
                </a:cubicBezTo>
                <a:cubicBezTo>
                  <a:pt x="172345" y="507722"/>
                  <a:pt x="171839" y="507722"/>
                  <a:pt x="171333" y="507722"/>
                </a:cubicBezTo>
                <a:lnTo>
                  <a:pt x="131600" y="502920"/>
                </a:lnTo>
                <a:cubicBezTo>
                  <a:pt x="129322" y="505700"/>
                  <a:pt x="126032" y="507722"/>
                  <a:pt x="122236" y="507722"/>
                </a:cubicBezTo>
                <a:lnTo>
                  <a:pt x="11895" y="507722"/>
                </a:lnTo>
                <a:cubicBezTo>
                  <a:pt x="5315" y="507722"/>
                  <a:pt x="0" y="502415"/>
                  <a:pt x="0" y="496096"/>
                </a:cubicBezTo>
                <a:lnTo>
                  <a:pt x="0" y="411181"/>
                </a:lnTo>
                <a:lnTo>
                  <a:pt x="0" y="353560"/>
                </a:lnTo>
                <a:lnTo>
                  <a:pt x="0" y="282798"/>
                </a:lnTo>
                <a:lnTo>
                  <a:pt x="0" y="225177"/>
                </a:lnTo>
                <a:lnTo>
                  <a:pt x="0" y="154161"/>
                </a:lnTo>
                <a:lnTo>
                  <a:pt x="0" y="96793"/>
                </a:lnTo>
                <a:lnTo>
                  <a:pt x="0" y="11878"/>
                </a:lnTo>
                <a:cubicBezTo>
                  <a:pt x="0" y="5307"/>
                  <a:pt x="5315" y="0"/>
                  <a:pt x="11895" y="0"/>
                </a:cubicBezTo>
                <a:close/>
              </a:path>
            </a:pathLst>
          </a:custGeom>
          <a:solidFill>
            <a:srgbClr val="6E6E6E"/>
          </a:solidFill>
          <a:ln>
            <a:noFill/>
          </a:ln>
        </p:spPr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D6715224-4A9B-4D38-8EB8-D778DF723014}"/>
              </a:ext>
            </a:extLst>
          </p:cNvPr>
          <p:cNvCxnSpPr>
            <a:cxnSpLocks/>
          </p:cNvCxnSpPr>
          <p:nvPr/>
        </p:nvCxnSpPr>
        <p:spPr>
          <a:xfrm>
            <a:off x="7381380" y="4449535"/>
            <a:ext cx="1213096" cy="0"/>
          </a:xfrm>
          <a:prstGeom prst="line">
            <a:avLst/>
          </a:prstGeom>
          <a:ln w="38100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082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4">
            <a:extLst>
              <a:ext uri="{FF2B5EF4-FFF2-40B4-BE49-F238E27FC236}">
                <a16:creationId xmlns:a16="http://schemas.microsoft.com/office/drawing/2014/main" xmlns="" id="{C3293A5B-79D7-418A-8604-5239A1AD3D78}"/>
              </a:ext>
            </a:extLst>
          </p:cNvPr>
          <p:cNvSpPr>
            <a:spLocks/>
          </p:cNvSpPr>
          <p:nvPr/>
        </p:nvSpPr>
        <p:spPr bwMode="auto">
          <a:xfrm>
            <a:off x="440751" y="1802461"/>
            <a:ext cx="5503333" cy="2875844"/>
          </a:xfrm>
          <a:custGeom>
            <a:avLst/>
            <a:gdLst/>
            <a:ahLst/>
            <a:cxnLst>
              <a:cxn ang="0">
                <a:pos x="1558" y="337"/>
              </a:cxn>
              <a:cxn ang="0">
                <a:pos x="1221" y="0"/>
              </a:cxn>
              <a:cxn ang="0">
                <a:pos x="407" y="814"/>
              </a:cxn>
              <a:cxn ang="0">
                <a:pos x="0" y="407"/>
              </a:cxn>
              <a:cxn ang="0">
                <a:pos x="402" y="5"/>
              </a:cxn>
              <a:cxn ang="0">
                <a:pos x="734" y="337"/>
              </a:cxn>
            </a:cxnLst>
            <a:rect l="0" t="0" r="r" b="b"/>
            <a:pathLst>
              <a:path w="1558" h="814">
                <a:moveTo>
                  <a:pt x="1558" y="337"/>
                </a:moveTo>
                <a:lnTo>
                  <a:pt x="1221" y="0"/>
                </a:lnTo>
                <a:lnTo>
                  <a:pt x="407" y="814"/>
                </a:lnTo>
                <a:lnTo>
                  <a:pt x="0" y="407"/>
                </a:lnTo>
                <a:lnTo>
                  <a:pt x="402" y="5"/>
                </a:lnTo>
                <a:lnTo>
                  <a:pt x="734" y="337"/>
                </a:lnTo>
              </a:path>
            </a:pathLst>
          </a:custGeom>
          <a:noFill/>
          <a:ln w="25400" cap="flat" cmpd="sng">
            <a:solidFill>
              <a:srgbClr val="6E6E6E"/>
            </a:solidFill>
            <a:prstDash val="solid"/>
            <a:round/>
            <a:headEnd/>
            <a:tailEnd/>
          </a:ln>
          <a:effectLst/>
        </p:spPr>
        <p:txBody>
          <a:bodyPr wrap="none" lIns="0" tIns="0" rIns="0" bIns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xmlns="" id="{44E26650-788E-41B2-96EF-831974E9A472}"/>
              </a:ext>
            </a:extLst>
          </p:cNvPr>
          <p:cNvGrpSpPr/>
          <p:nvPr/>
        </p:nvGrpSpPr>
        <p:grpSpPr>
          <a:xfrm>
            <a:off x="883841" y="2248374"/>
            <a:ext cx="1952977" cy="1952977"/>
            <a:chOff x="738881" y="1859756"/>
            <a:chExt cx="1098550" cy="1098550"/>
          </a:xfrm>
          <a:solidFill>
            <a:srgbClr val="1FB3A1"/>
          </a:solidFill>
        </p:grpSpPr>
        <p:sp>
          <p:nvSpPr>
            <p:cNvPr id="40" name="任意多边形 58">
              <a:extLst>
                <a:ext uri="{FF2B5EF4-FFF2-40B4-BE49-F238E27FC236}">
                  <a16:creationId xmlns:a16="http://schemas.microsoft.com/office/drawing/2014/main" xmlns="" id="{03E3E97D-2023-436A-8EAA-F23B81766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881" y="1859756"/>
              <a:ext cx="1098550" cy="1098550"/>
            </a:xfrm>
            <a:custGeom>
              <a:avLst/>
              <a:gdLst>
                <a:gd name="T0" fmla="*/ 172032 w 1385360"/>
                <a:gd name="T1" fmla="*/ 0 h 1385360"/>
                <a:gd name="T2" fmla="*/ 344063 w 1385360"/>
                <a:gd name="T3" fmla="*/ 172032 h 1385360"/>
                <a:gd name="T4" fmla="*/ 172032 w 1385360"/>
                <a:gd name="T5" fmla="*/ 344063 h 1385360"/>
                <a:gd name="T6" fmla="*/ 0 w 1385360"/>
                <a:gd name="T7" fmla="*/ 172032 h 138536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85360"/>
                <a:gd name="T13" fmla="*/ 0 h 1385360"/>
                <a:gd name="T14" fmla="*/ 1385360 w 1385360"/>
                <a:gd name="T15" fmla="*/ 1385360 h 138536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lnTo>
                    <a:pt x="692680" y="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16254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用户信息表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sp>
          <p:nvSpPr>
            <p:cNvPr id="41" name="任意多边形 60">
              <a:extLst>
                <a:ext uri="{FF2B5EF4-FFF2-40B4-BE49-F238E27FC236}">
                  <a16:creationId xmlns:a16="http://schemas.microsoft.com/office/drawing/2014/main" xmlns="" id="{4D20C3C5-11B4-4E52-88FD-842072F352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794" y="1948656"/>
              <a:ext cx="206375" cy="206375"/>
            </a:xfrm>
            <a:custGeom>
              <a:avLst/>
              <a:gdLst>
                <a:gd name="T0" fmla="*/ 31990 w 260920"/>
                <a:gd name="T1" fmla="*/ 0 h 260921"/>
                <a:gd name="T2" fmla="*/ 63980 w 260920"/>
                <a:gd name="T3" fmla="*/ 31990 h 260921"/>
                <a:gd name="T4" fmla="*/ 31990 w 260920"/>
                <a:gd name="T5" fmla="*/ 63979 h 260921"/>
                <a:gd name="T6" fmla="*/ 0 w 260920"/>
                <a:gd name="T7" fmla="*/ 31990 h 26092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0920"/>
                <a:gd name="T13" fmla="*/ 0 h 260921"/>
                <a:gd name="T14" fmla="*/ 260920 w 260920"/>
                <a:gd name="T15" fmla="*/ 260921 h 26092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0920" h="260921">
                  <a:moveTo>
                    <a:pt x="130460" y="0"/>
                  </a:moveTo>
                  <a:lnTo>
                    <a:pt x="260920" y="130461"/>
                  </a:lnTo>
                  <a:lnTo>
                    <a:pt x="130460" y="260921"/>
                  </a:lnTo>
                  <a:lnTo>
                    <a:pt x="0" y="130460"/>
                  </a:lnTo>
                  <a:lnTo>
                    <a:pt x="130460" y="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16254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533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Arial" pitchFamily="34" charset="0"/>
                </a:rPr>
                <a:t>1</a:t>
              </a:r>
              <a:endParaRPr kumimoji="0" lang="zh-CN" altLang="en-US" sz="25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" pitchFamily="34" charset="0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2E22DD90-644C-4C68-94FB-E6580C117C91}"/>
              </a:ext>
            </a:extLst>
          </p:cNvPr>
          <p:cNvGrpSpPr/>
          <p:nvPr/>
        </p:nvGrpSpPr>
        <p:grpSpPr>
          <a:xfrm>
            <a:off x="3762509" y="2268130"/>
            <a:ext cx="1950156" cy="1950156"/>
            <a:chOff x="2358131" y="1870868"/>
            <a:chExt cx="1096963" cy="1096963"/>
          </a:xfrm>
          <a:solidFill>
            <a:srgbClr val="1FB3A1"/>
          </a:solidFill>
        </p:grpSpPr>
        <p:sp>
          <p:nvSpPr>
            <p:cNvPr id="48" name="任意多边形 57">
              <a:extLst>
                <a:ext uri="{FF2B5EF4-FFF2-40B4-BE49-F238E27FC236}">
                  <a16:creationId xmlns:a16="http://schemas.microsoft.com/office/drawing/2014/main" xmlns="" id="{E21BAB90-25E7-4120-8FA0-F0E2CD47F3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8131" y="1870868"/>
              <a:ext cx="1096963" cy="1096963"/>
            </a:xfrm>
            <a:custGeom>
              <a:avLst/>
              <a:gdLst>
                <a:gd name="T0" fmla="*/ 170793 w 1385360"/>
                <a:gd name="T1" fmla="*/ 0 h 1385360"/>
                <a:gd name="T2" fmla="*/ 341585 w 1385360"/>
                <a:gd name="T3" fmla="*/ 170792 h 1385360"/>
                <a:gd name="T4" fmla="*/ 170793 w 1385360"/>
                <a:gd name="T5" fmla="*/ 341585 h 1385360"/>
                <a:gd name="T6" fmla="*/ 0 w 1385360"/>
                <a:gd name="T7" fmla="*/ 170793 h 138536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85360"/>
                <a:gd name="T13" fmla="*/ 0 h 1385360"/>
                <a:gd name="T14" fmla="*/ 1385360 w 1385360"/>
                <a:gd name="T15" fmla="*/ 1385360 h 138536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lnTo>
                    <a:pt x="692680" y="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16254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文章信息表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sp>
          <p:nvSpPr>
            <p:cNvPr id="49" name="任意多边形 61">
              <a:extLst>
                <a:ext uri="{FF2B5EF4-FFF2-40B4-BE49-F238E27FC236}">
                  <a16:creationId xmlns:a16="http://schemas.microsoft.com/office/drawing/2014/main" xmlns="" id="{723E7A40-4721-444A-B6D0-94E82DCCE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4219" y="1958181"/>
              <a:ext cx="206375" cy="206375"/>
            </a:xfrm>
            <a:custGeom>
              <a:avLst/>
              <a:gdLst>
                <a:gd name="T0" fmla="*/ 31990 w 260920"/>
                <a:gd name="T1" fmla="*/ 0 h 260921"/>
                <a:gd name="T2" fmla="*/ 63980 w 260920"/>
                <a:gd name="T3" fmla="*/ 31990 h 260921"/>
                <a:gd name="T4" fmla="*/ 31990 w 260920"/>
                <a:gd name="T5" fmla="*/ 63979 h 260921"/>
                <a:gd name="T6" fmla="*/ 0 w 260920"/>
                <a:gd name="T7" fmla="*/ 31990 h 26092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0920"/>
                <a:gd name="T13" fmla="*/ 0 h 260921"/>
                <a:gd name="T14" fmla="*/ 260920 w 260920"/>
                <a:gd name="T15" fmla="*/ 260921 h 26092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0920" h="260921">
                  <a:moveTo>
                    <a:pt x="130460" y="0"/>
                  </a:moveTo>
                  <a:lnTo>
                    <a:pt x="260920" y="130461"/>
                  </a:lnTo>
                  <a:lnTo>
                    <a:pt x="130460" y="260921"/>
                  </a:lnTo>
                  <a:lnTo>
                    <a:pt x="0" y="130460"/>
                  </a:lnTo>
                  <a:lnTo>
                    <a:pt x="130460" y="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16254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533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Arial" pitchFamily="34" charset="0"/>
                </a:rPr>
                <a:t>2</a:t>
              </a:r>
              <a:endParaRPr kumimoji="0" lang="zh-CN" altLang="en-US" sz="25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" pitchFamily="34" charset="0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xmlns="" id="{6F600B94-4F5B-408E-AF00-8090B9D3ABC1}"/>
              </a:ext>
            </a:extLst>
          </p:cNvPr>
          <p:cNvGrpSpPr/>
          <p:nvPr/>
        </p:nvGrpSpPr>
        <p:grpSpPr>
          <a:xfrm>
            <a:off x="6658109" y="2268130"/>
            <a:ext cx="1950156" cy="1950156"/>
            <a:chOff x="3986906" y="1870868"/>
            <a:chExt cx="1096963" cy="1096963"/>
          </a:xfrm>
          <a:solidFill>
            <a:srgbClr val="5CC2CF"/>
          </a:solidFill>
        </p:grpSpPr>
        <p:sp>
          <p:nvSpPr>
            <p:cNvPr id="51" name="任意多边形 56">
              <a:extLst>
                <a:ext uri="{FF2B5EF4-FFF2-40B4-BE49-F238E27FC236}">
                  <a16:creationId xmlns:a16="http://schemas.microsoft.com/office/drawing/2014/main" xmlns="" id="{3BA9D8EF-9C00-432B-B8C9-50F8C887B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6906" y="1870868"/>
              <a:ext cx="1096963" cy="1096963"/>
            </a:xfrm>
            <a:custGeom>
              <a:avLst/>
              <a:gdLst>
                <a:gd name="T0" fmla="*/ 170793 w 1385360"/>
                <a:gd name="T1" fmla="*/ 0 h 1385360"/>
                <a:gd name="T2" fmla="*/ 341585 w 1385360"/>
                <a:gd name="T3" fmla="*/ 170792 h 1385360"/>
                <a:gd name="T4" fmla="*/ 170793 w 1385360"/>
                <a:gd name="T5" fmla="*/ 341585 h 1385360"/>
                <a:gd name="T6" fmla="*/ 0 w 1385360"/>
                <a:gd name="T7" fmla="*/ 170793 h 138536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85360"/>
                <a:gd name="T13" fmla="*/ 0 h 1385360"/>
                <a:gd name="T14" fmla="*/ 1385360 w 1385360"/>
                <a:gd name="T15" fmla="*/ 1385360 h 138536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lnTo>
                    <a:pt x="692680" y="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16254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评论信息表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sp>
          <p:nvSpPr>
            <p:cNvPr id="52" name="任意多边形 62">
              <a:extLst>
                <a:ext uri="{FF2B5EF4-FFF2-40B4-BE49-F238E27FC236}">
                  <a16:creationId xmlns:a16="http://schemas.microsoft.com/office/drawing/2014/main" xmlns="" id="{799A5979-74BA-4355-AC39-1C15C43E6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8231" y="1958181"/>
              <a:ext cx="206375" cy="206375"/>
            </a:xfrm>
            <a:custGeom>
              <a:avLst/>
              <a:gdLst>
                <a:gd name="T0" fmla="*/ 31990 w 260920"/>
                <a:gd name="T1" fmla="*/ 0 h 260921"/>
                <a:gd name="T2" fmla="*/ 63980 w 260920"/>
                <a:gd name="T3" fmla="*/ 31990 h 260921"/>
                <a:gd name="T4" fmla="*/ 31990 w 260920"/>
                <a:gd name="T5" fmla="*/ 63979 h 260921"/>
                <a:gd name="T6" fmla="*/ 0 w 260920"/>
                <a:gd name="T7" fmla="*/ 31990 h 26092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0920"/>
                <a:gd name="T13" fmla="*/ 0 h 260921"/>
                <a:gd name="T14" fmla="*/ 260920 w 260920"/>
                <a:gd name="T15" fmla="*/ 260921 h 26092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0920" h="260921">
                  <a:moveTo>
                    <a:pt x="130460" y="0"/>
                  </a:moveTo>
                  <a:lnTo>
                    <a:pt x="260920" y="130461"/>
                  </a:lnTo>
                  <a:lnTo>
                    <a:pt x="130460" y="260921"/>
                  </a:lnTo>
                  <a:lnTo>
                    <a:pt x="0" y="130460"/>
                  </a:lnTo>
                  <a:lnTo>
                    <a:pt x="130460" y="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16254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533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Arial" pitchFamily="34" charset="0"/>
                </a:rPr>
                <a:t>3</a:t>
              </a:r>
              <a:endParaRPr kumimoji="0" lang="zh-CN" altLang="en-US" sz="25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" pitchFamily="34" charset="0"/>
              </a:endParaRPr>
            </a:p>
          </p:txBody>
        </p:sp>
      </p:grpSp>
      <p:sp>
        <p:nvSpPr>
          <p:cNvPr id="53" name="任意多边形 63">
            <a:extLst>
              <a:ext uri="{FF2B5EF4-FFF2-40B4-BE49-F238E27FC236}">
                <a16:creationId xmlns:a16="http://schemas.microsoft.com/office/drawing/2014/main" xmlns="" id="{43C1DD8A-0E65-410E-9173-67998BC8871B}"/>
              </a:ext>
            </a:extLst>
          </p:cNvPr>
          <p:cNvSpPr>
            <a:spLocks/>
          </p:cNvSpPr>
          <p:nvPr/>
        </p:nvSpPr>
        <p:spPr bwMode="auto">
          <a:xfrm>
            <a:off x="3545197" y="1796820"/>
            <a:ext cx="5280377" cy="2892777"/>
          </a:xfrm>
          <a:custGeom>
            <a:avLst/>
            <a:gdLst>
              <a:gd name="T0" fmla="*/ 0 w 3751060"/>
              <a:gd name="T1" fmla="*/ 295680 h 2054225"/>
              <a:gd name="T2" fmla="*/ 209032 w 3751060"/>
              <a:gd name="T3" fmla="*/ 507441 h 2054225"/>
              <a:gd name="T4" fmla="*/ 713995 w 3751060"/>
              <a:gd name="T5" fmla="*/ 0 h 2054225"/>
              <a:gd name="T6" fmla="*/ 924934 w 3751060"/>
              <a:gd name="T7" fmla="*/ 213642 h 2054225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751060" h="2054225">
                <a:moveTo>
                  <a:pt x="0" y="1196975"/>
                </a:moveTo>
                <a:cubicBezTo>
                  <a:pt x="339725" y="1536700"/>
                  <a:pt x="508000" y="1714500"/>
                  <a:pt x="847725" y="2054225"/>
                </a:cubicBezTo>
                <a:lnTo>
                  <a:pt x="2895600" y="0"/>
                </a:lnTo>
                <a:lnTo>
                  <a:pt x="3751060" y="864864"/>
                </a:lnTo>
              </a:path>
            </a:pathLst>
          </a:custGeom>
          <a:noFill/>
          <a:ln w="25400" cap="flat" cmpd="sng" algn="ctr">
            <a:solidFill>
              <a:srgbClr val="6E6E6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62552" tIns="81276" rIns="162552" bIns="81276" anchor="ctr"/>
          <a:lstStyle/>
          <a:p>
            <a:pPr marL="0" marR="0" lvl="0" indent="0" algn="l" defTabSz="162547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54" name="Freeform 5">
            <a:extLst>
              <a:ext uri="{FF2B5EF4-FFF2-40B4-BE49-F238E27FC236}">
                <a16:creationId xmlns:a16="http://schemas.microsoft.com/office/drawing/2014/main" xmlns="" id="{7EA5D5E9-4969-4C9A-ABB2-9F1A2A99373D}"/>
              </a:ext>
            </a:extLst>
          </p:cNvPr>
          <p:cNvSpPr>
            <a:spLocks/>
          </p:cNvSpPr>
          <p:nvPr/>
        </p:nvSpPr>
        <p:spPr bwMode="auto">
          <a:xfrm flipH="1" flipV="1">
            <a:off x="6350485" y="1810930"/>
            <a:ext cx="5506155" cy="2873023"/>
          </a:xfrm>
          <a:custGeom>
            <a:avLst/>
            <a:gdLst/>
            <a:ahLst/>
            <a:cxnLst>
              <a:cxn ang="0">
                <a:pos x="1558" y="337"/>
              </a:cxn>
              <a:cxn ang="0">
                <a:pos x="1221" y="0"/>
              </a:cxn>
              <a:cxn ang="0">
                <a:pos x="407" y="814"/>
              </a:cxn>
              <a:cxn ang="0">
                <a:pos x="0" y="407"/>
              </a:cxn>
              <a:cxn ang="0">
                <a:pos x="402" y="5"/>
              </a:cxn>
              <a:cxn ang="0">
                <a:pos x="734" y="337"/>
              </a:cxn>
            </a:cxnLst>
            <a:rect l="0" t="0" r="r" b="b"/>
            <a:pathLst>
              <a:path w="1558" h="814">
                <a:moveTo>
                  <a:pt x="1558" y="337"/>
                </a:moveTo>
                <a:lnTo>
                  <a:pt x="1221" y="0"/>
                </a:lnTo>
                <a:lnTo>
                  <a:pt x="407" y="814"/>
                </a:lnTo>
                <a:lnTo>
                  <a:pt x="0" y="407"/>
                </a:lnTo>
                <a:lnTo>
                  <a:pt x="402" y="5"/>
                </a:lnTo>
                <a:lnTo>
                  <a:pt x="734" y="337"/>
                </a:lnTo>
              </a:path>
            </a:pathLst>
          </a:custGeom>
          <a:noFill/>
          <a:ln w="25400" cap="flat" cmpd="sng">
            <a:solidFill>
              <a:srgbClr val="6E6E6E"/>
            </a:solidFill>
            <a:prstDash val="solid"/>
            <a:round/>
            <a:headEnd/>
            <a:tailEnd/>
          </a:ln>
          <a:effectLst/>
        </p:spPr>
        <p:txBody>
          <a:bodyPr wrap="none" lIns="0" tIns="0" rIns="0" bIns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51B83D05-08CA-4EB7-B0C2-4481A93A10B5}"/>
              </a:ext>
            </a:extLst>
          </p:cNvPr>
          <p:cNvGrpSpPr/>
          <p:nvPr/>
        </p:nvGrpSpPr>
        <p:grpSpPr>
          <a:xfrm>
            <a:off x="9494441" y="2268130"/>
            <a:ext cx="1950155" cy="1950156"/>
            <a:chOff x="7271444" y="1870868"/>
            <a:chExt cx="1096962" cy="1096963"/>
          </a:xfrm>
          <a:solidFill>
            <a:srgbClr val="5CC2CF"/>
          </a:solidFill>
        </p:grpSpPr>
        <p:sp>
          <p:nvSpPr>
            <p:cNvPr id="56" name="任意多边形 68">
              <a:extLst>
                <a:ext uri="{FF2B5EF4-FFF2-40B4-BE49-F238E27FC236}">
                  <a16:creationId xmlns:a16="http://schemas.microsoft.com/office/drawing/2014/main" xmlns="" id="{89187922-C057-42F3-8F59-999E6EA39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1444" y="1870868"/>
              <a:ext cx="1096962" cy="1096963"/>
            </a:xfrm>
            <a:custGeom>
              <a:avLst/>
              <a:gdLst>
                <a:gd name="T0" fmla="*/ 170792 w 1385360"/>
                <a:gd name="T1" fmla="*/ 0 h 1385360"/>
                <a:gd name="T2" fmla="*/ 341584 w 1385360"/>
                <a:gd name="T3" fmla="*/ 170792 h 1385360"/>
                <a:gd name="T4" fmla="*/ 170792 w 1385360"/>
                <a:gd name="T5" fmla="*/ 341585 h 1385360"/>
                <a:gd name="T6" fmla="*/ 0 w 1385360"/>
                <a:gd name="T7" fmla="*/ 170793 h 138536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85360"/>
                <a:gd name="T13" fmla="*/ 0 h 1385360"/>
                <a:gd name="T14" fmla="*/ 1385360 w 1385360"/>
                <a:gd name="T15" fmla="*/ 1385360 h 138536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85360" h="1385360">
                  <a:moveTo>
                    <a:pt x="692680" y="0"/>
                  </a:moveTo>
                  <a:lnTo>
                    <a:pt x="1385360" y="692679"/>
                  </a:lnTo>
                  <a:lnTo>
                    <a:pt x="692680" y="1385360"/>
                  </a:lnTo>
                  <a:lnTo>
                    <a:pt x="0" y="692680"/>
                  </a:lnTo>
                  <a:lnTo>
                    <a:pt x="692680" y="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16254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文件信息表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sp>
          <p:nvSpPr>
            <p:cNvPr id="57" name="任意多边形 69">
              <a:extLst>
                <a:ext uri="{FF2B5EF4-FFF2-40B4-BE49-F238E27FC236}">
                  <a16:creationId xmlns:a16="http://schemas.microsoft.com/office/drawing/2014/main" xmlns="" id="{0A1EEEDE-EE43-4DAF-8B0F-4DCF30FF4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7531" y="1958181"/>
              <a:ext cx="206375" cy="206375"/>
            </a:xfrm>
            <a:custGeom>
              <a:avLst/>
              <a:gdLst>
                <a:gd name="T0" fmla="*/ 31990 w 260920"/>
                <a:gd name="T1" fmla="*/ 0 h 260921"/>
                <a:gd name="T2" fmla="*/ 63980 w 260920"/>
                <a:gd name="T3" fmla="*/ 31990 h 260921"/>
                <a:gd name="T4" fmla="*/ 31990 w 260920"/>
                <a:gd name="T5" fmla="*/ 63979 h 260921"/>
                <a:gd name="T6" fmla="*/ 0 w 260920"/>
                <a:gd name="T7" fmla="*/ 31990 h 26092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0920"/>
                <a:gd name="T13" fmla="*/ 0 h 260921"/>
                <a:gd name="T14" fmla="*/ 260920 w 260920"/>
                <a:gd name="T15" fmla="*/ 260921 h 26092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0920" h="260921">
                  <a:moveTo>
                    <a:pt x="130460" y="0"/>
                  </a:moveTo>
                  <a:lnTo>
                    <a:pt x="260920" y="130461"/>
                  </a:lnTo>
                  <a:lnTo>
                    <a:pt x="130460" y="260921"/>
                  </a:lnTo>
                  <a:lnTo>
                    <a:pt x="0" y="130460"/>
                  </a:lnTo>
                  <a:lnTo>
                    <a:pt x="130460" y="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162547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533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Arial" pitchFamily="34" charset="0"/>
                </a:rPr>
                <a:t>4</a:t>
              </a:r>
              <a:endParaRPr kumimoji="0" lang="zh-CN" altLang="en-US" sz="25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Arial" pitchFamily="34" charset="0"/>
              </a:endParaRP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xmlns="" id="{FA6BFF95-B044-46E8-A7E1-FD22BDFAAF5E}"/>
              </a:ext>
            </a:extLst>
          </p:cNvPr>
          <p:cNvGrpSpPr/>
          <p:nvPr/>
        </p:nvGrpSpPr>
        <p:grpSpPr>
          <a:xfrm>
            <a:off x="583954" y="4617763"/>
            <a:ext cx="2649313" cy="727832"/>
            <a:chOff x="273007" y="1619331"/>
            <a:chExt cx="3857575" cy="727832"/>
          </a:xfrm>
        </p:grpSpPr>
        <p:sp>
          <p:nvSpPr>
            <p:cNvPr id="59" name="TextBox 23">
              <a:extLst>
                <a:ext uri="{FF2B5EF4-FFF2-40B4-BE49-F238E27FC236}">
                  <a16:creationId xmlns:a16="http://schemas.microsoft.com/office/drawing/2014/main" xmlns="" id="{9A201619-5413-4DD5-BE89-0F15F53018E4}"/>
                </a:ext>
              </a:extLst>
            </p:cNvPr>
            <p:cNvSpPr txBox="1"/>
            <p:nvPr/>
          </p:nvSpPr>
          <p:spPr>
            <a:xfrm>
              <a:off x="273007" y="1931665"/>
              <a:ext cx="3857575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储存用户的主要个人信息</a:t>
              </a:r>
              <a:endParaRPr kumimoji="0" lang="en-GB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60" name="TextBox 24">
              <a:extLst>
                <a:ext uri="{FF2B5EF4-FFF2-40B4-BE49-F238E27FC236}">
                  <a16:creationId xmlns:a16="http://schemas.microsoft.com/office/drawing/2014/main" xmlns="" id="{8B0D8A75-4E19-4694-A930-99C168E4EB6B}"/>
                </a:ext>
              </a:extLst>
            </p:cNvPr>
            <p:cNvSpPr txBox="1"/>
            <p:nvPr/>
          </p:nvSpPr>
          <p:spPr>
            <a:xfrm>
              <a:off x="273008" y="1619331"/>
              <a:ext cx="36961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xmlns="" id="{FFF8F7C9-F8CF-44DB-A99B-25E248BD7E96}"/>
              </a:ext>
            </a:extLst>
          </p:cNvPr>
          <p:cNvGrpSpPr/>
          <p:nvPr/>
        </p:nvGrpSpPr>
        <p:grpSpPr>
          <a:xfrm>
            <a:off x="3489780" y="4637519"/>
            <a:ext cx="2649313" cy="727832"/>
            <a:chOff x="273007" y="1619331"/>
            <a:chExt cx="3857575" cy="727832"/>
          </a:xfrm>
        </p:grpSpPr>
        <p:sp>
          <p:nvSpPr>
            <p:cNvPr id="62" name="TextBox 23">
              <a:extLst>
                <a:ext uri="{FF2B5EF4-FFF2-40B4-BE49-F238E27FC236}">
                  <a16:creationId xmlns:a16="http://schemas.microsoft.com/office/drawing/2014/main" xmlns="" id="{D6A034BF-80CD-42C2-B31A-2094F975A917}"/>
                </a:ext>
              </a:extLst>
            </p:cNvPr>
            <p:cNvSpPr txBox="1"/>
            <p:nvPr/>
          </p:nvSpPr>
          <p:spPr>
            <a:xfrm>
              <a:off x="273007" y="1931665"/>
              <a:ext cx="3857575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储存每个文章的主要信息</a:t>
              </a:r>
              <a:endParaRPr kumimoji="0" lang="en-GB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63" name="TextBox 24">
              <a:extLst>
                <a:ext uri="{FF2B5EF4-FFF2-40B4-BE49-F238E27FC236}">
                  <a16:creationId xmlns:a16="http://schemas.microsoft.com/office/drawing/2014/main" xmlns="" id="{F71A9FDF-01B3-4BF7-BDD5-A186FB2CFCFA}"/>
                </a:ext>
              </a:extLst>
            </p:cNvPr>
            <p:cNvSpPr txBox="1"/>
            <p:nvPr/>
          </p:nvSpPr>
          <p:spPr>
            <a:xfrm>
              <a:off x="273008" y="1619331"/>
              <a:ext cx="36961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xmlns="" id="{6A66445F-61C3-4AB6-B696-A166816286C6}"/>
              </a:ext>
            </a:extLst>
          </p:cNvPr>
          <p:cNvGrpSpPr/>
          <p:nvPr/>
        </p:nvGrpSpPr>
        <p:grpSpPr>
          <a:xfrm>
            <a:off x="6225587" y="4637519"/>
            <a:ext cx="2649313" cy="727832"/>
            <a:chOff x="273007" y="1619331"/>
            <a:chExt cx="3857575" cy="727832"/>
          </a:xfrm>
        </p:grpSpPr>
        <p:sp>
          <p:nvSpPr>
            <p:cNvPr id="65" name="TextBox 23">
              <a:extLst>
                <a:ext uri="{FF2B5EF4-FFF2-40B4-BE49-F238E27FC236}">
                  <a16:creationId xmlns:a16="http://schemas.microsoft.com/office/drawing/2014/main" xmlns="" id="{4E986691-7986-4A83-9215-324BE44BB33A}"/>
                </a:ext>
              </a:extLst>
            </p:cNvPr>
            <p:cNvSpPr txBox="1"/>
            <p:nvPr/>
          </p:nvSpPr>
          <p:spPr>
            <a:xfrm>
              <a:off x="273007" y="1931665"/>
              <a:ext cx="3857575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储存每一条评论的主体信息</a:t>
              </a:r>
              <a:endParaRPr kumimoji="0" lang="en-GB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66" name="TextBox 24">
              <a:extLst>
                <a:ext uri="{FF2B5EF4-FFF2-40B4-BE49-F238E27FC236}">
                  <a16:creationId xmlns:a16="http://schemas.microsoft.com/office/drawing/2014/main" xmlns="" id="{3C23835E-0160-4FA4-BCF4-ADEC8D437739}"/>
                </a:ext>
              </a:extLst>
            </p:cNvPr>
            <p:cNvSpPr txBox="1"/>
            <p:nvPr/>
          </p:nvSpPr>
          <p:spPr>
            <a:xfrm>
              <a:off x="273008" y="1619331"/>
              <a:ext cx="36961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xmlns="" id="{F61A6C53-AFD7-4DA6-81B0-0A7BE637FCC2}"/>
              </a:ext>
            </a:extLst>
          </p:cNvPr>
          <p:cNvGrpSpPr/>
          <p:nvPr/>
        </p:nvGrpSpPr>
        <p:grpSpPr>
          <a:xfrm>
            <a:off x="9131413" y="4657275"/>
            <a:ext cx="2649313" cy="727832"/>
            <a:chOff x="273007" y="1619331"/>
            <a:chExt cx="3857575" cy="727832"/>
          </a:xfrm>
        </p:grpSpPr>
        <p:sp>
          <p:nvSpPr>
            <p:cNvPr id="68" name="TextBox 23">
              <a:extLst>
                <a:ext uri="{FF2B5EF4-FFF2-40B4-BE49-F238E27FC236}">
                  <a16:creationId xmlns:a16="http://schemas.microsoft.com/office/drawing/2014/main" xmlns="" id="{720FF55E-65F0-4C5E-B225-03407E0A8F6B}"/>
                </a:ext>
              </a:extLst>
            </p:cNvPr>
            <p:cNvSpPr txBox="1"/>
            <p:nvPr/>
          </p:nvSpPr>
          <p:spPr>
            <a:xfrm>
              <a:off x="273007" y="1931665"/>
              <a:ext cx="3857575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  <a:cs typeface="+mn-ea"/>
                  <a:sym typeface="+mn-lt"/>
                </a:rPr>
                <a:t>记录上传文件的主要信息</a:t>
              </a:r>
              <a:endParaRPr kumimoji="0" lang="en-GB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69" name="TextBox 24">
              <a:extLst>
                <a:ext uri="{FF2B5EF4-FFF2-40B4-BE49-F238E27FC236}">
                  <a16:creationId xmlns:a16="http://schemas.microsoft.com/office/drawing/2014/main" xmlns="" id="{5CED7B91-2647-453A-81EA-51892987D331}"/>
                </a:ext>
              </a:extLst>
            </p:cNvPr>
            <p:cNvSpPr txBox="1"/>
            <p:nvPr/>
          </p:nvSpPr>
          <p:spPr>
            <a:xfrm>
              <a:off x="273008" y="1619331"/>
              <a:ext cx="36961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xmlns="" id="{94CB0971-EB26-4115-85D6-B637C82523CF}"/>
              </a:ext>
            </a:extLst>
          </p:cNvPr>
          <p:cNvGrpSpPr/>
          <p:nvPr/>
        </p:nvGrpSpPr>
        <p:grpSpPr>
          <a:xfrm>
            <a:off x="290699" y="244009"/>
            <a:ext cx="2973790" cy="595283"/>
            <a:chOff x="77638" y="299254"/>
            <a:chExt cx="2973790" cy="595283"/>
          </a:xfrm>
        </p:grpSpPr>
        <p:sp>
          <p:nvSpPr>
            <p:cNvPr id="71" name="TextBox 49">
              <a:extLst>
                <a:ext uri="{FF2B5EF4-FFF2-40B4-BE49-F238E27FC236}">
                  <a16:creationId xmlns:a16="http://schemas.microsoft.com/office/drawing/2014/main" xmlns="" id="{59698DFA-D1ED-4691-B38D-BC507EE756B0}"/>
                </a:ext>
              </a:extLst>
            </p:cNvPr>
            <p:cNvSpPr txBox="1"/>
            <p:nvPr/>
          </p:nvSpPr>
          <p:spPr>
            <a:xfrm>
              <a:off x="814918" y="299254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0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 defTabSz="1219107">
                <a:defRPr/>
              </a:pPr>
              <a:r>
                <a:rPr lang="zh-CN" altLang="en-US" sz="3200" b="0" kern="0" dirty="0" smtClean="0">
                  <a:solidFill>
                    <a:prstClr val="white">
                      <a:lumMod val="50000"/>
                    </a:prstClr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数据库分析</a:t>
              </a:r>
              <a:endParaRPr lang="zh-CN" altLang="en-US" sz="3200" b="0" kern="0" dirty="0">
                <a:solidFill>
                  <a:prstClr val="white">
                    <a:lumMod val="50000"/>
                  </a:prstClr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grpSp>
          <p:nvGrpSpPr>
            <p:cNvPr id="72" name="组合 71">
              <a:extLst>
                <a:ext uri="{FF2B5EF4-FFF2-40B4-BE49-F238E27FC236}">
                  <a16:creationId xmlns:a16="http://schemas.microsoft.com/office/drawing/2014/main" xmlns="" id="{3F993F37-66DA-4B2A-B6F6-D0CE8816B5F5}"/>
                </a:ext>
              </a:extLst>
            </p:cNvPr>
            <p:cNvGrpSpPr/>
            <p:nvPr/>
          </p:nvGrpSpPr>
          <p:grpSpPr>
            <a:xfrm>
              <a:off x="77638" y="299254"/>
              <a:ext cx="723181" cy="595283"/>
              <a:chOff x="6694098" y="591640"/>
              <a:chExt cx="800819" cy="659190"/>
            </a:xfrm>
          </p:grpSpPr>
          <p:sp>
            <p:nvSpPr>
              <p:cNvPr id="73" name="箭头: V 形 72">
                <a:extLst>
                  <a:ext uri="{FF2B5EF4-FFF2-40B4-BE49-F238E27FC236}">
                    <a16:creationId xmlns:a16="http://schemas.microsoft.com/office/drawing/2014/main" xmlns="" id="{0057726F-267C-4796-9411-B32A8CD337AB}"/>
                  </a:ext>
                </a:extLst>
              </p:cNvPr>
              <p:cNvSpPr/>
              <p:nvPr/>
            </p:nvSpPr>
            <p:spPr>
              <a:xfrm>
                <a:off x="6694098" y="591641"/>
                <a:ext cx="483079" cy="659189"/>
              </a:xfrm>
              <a:prstGeom prst="chevron">
                <a:avLst/>
              </a:prstGeom>
              <a:solidFill>
                <a:srgbClr val="6E6E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  <p:sp>
            <p:nvSpPr>
              <p:cNvPr id="74" name="箭头: V 形 73">
                <a:extLst>
                  <a:ext uri="{FF2B5EF4-FFF2-40B4-BE49-F238E27FC236}">
                    <a16:creationId xmlns:a16="http://schemas.microsoft.com/office/drawing/2014/main" xmlns="" id="{38DED4B0-CABA-4497-BA80-2943C9025F0E}"/>
                  </a:ext>
                </a:extLst>
              </p:cNvPr>
              <p:cNvSpPr/>
              <p:nvPr/>
            </p:nvSpPr>
            <p:spPr>
              <a:xfrm>
                <a:off x="7011838" y="591640"/>
                <a:ext cx="483079" cy="659189"/>
              </a:xfrm>
              <a:prstGeom prst="chevron">
                <a:avLst/>
              </a:prstGeom>
              <a:solidFill>
                <a:srgbClr val="4343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5号-经典雅黑" panose="02000000000000000000" pitchFamily="2" charset="-122"/>
                  <a:ea typeface="字魂35号-经典雅黑" panose="02000000000000000000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008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53" grpId="0" animBg="1"/>
      <p:bldP spid="5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45923"/>
  <p:tag name="MH_LIBRARY" val="GRAPHIC"/>
  <p:tag name="MH_TYPE" val="Other"/>
  <p:tag name="MH_ORDER" val="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54357"/>
  <p:tag name="MH_LIBRARY" val="GRAPHIC"/>
  <p:tag name="MH_TYPE" val="Other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54357"/>
  <p:tag name="MH_LIBRARY" val="GRAPHIC"/>
  <p:tag name="MH_TYPE" val="Other"/>
  <p:tag name="MH_ORDER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54357"/>
  <p:tag name="MH_LIBRARY" val="GRAPHIC"/>
  <p:tag name="MH_TYPE" val="Other"/>
  <p:tag name="MH_ORDER" val="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54357"/>
  <p:tag name="MH_LIBRARY" val="GRAPHIC"/>
  <p:tag name="MH_TYPE" val="Other"/>
  <p:tag name="MH_ORDER" val="9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54357"/>
  <p:tag name="MH_LIBRARY" val="GRAPHIC"/>
  <p:tag name="MH_TYPE" val="Other"/>
  <p:tag name="MH_ORDER" val="1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54357"/>
  <p:tag name="MH_LIBRARY" val="GRAPHIC"/>
  <p:tag name="MH_TYPE" val="Other"/>
  <p:tag name="MH_ORDER" val="1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45923"/>
  <p:tag name="MH_LIBRARY" val="GRAPHIC"/>
  <p:tag name="MH_TYPE" val="Other"/>
  <p:tag name="MH_ORDER" val="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54357"/>
  <p:tag name="MH_LIBRARY" val="GRAPHIC"/>
  <p:tag name="MH_TYPE" val="Other"/>
  <p:tag name="MH_ORDER" val="9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45923"/>
  <p:tag name="MH_LIBRARY" val="GRAPHIC"/>
  <p:tag name="MH_TYPE" val="Other"/>
  <p:tag name="MH_ORDER" val="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45923"/>
  <p:tag name="MH_LIBRARY" val="GRAPHIC"/>
  <p:tag name="MH_TYPE" val="Other"/>
  <p:tag name="MH_ORDER" val="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509145923"/>
  <p:tag name="MH_LIBRARY" val="GRAPHIC"/>
  <p:tag name="MH_TYPE" val="Other"/>
  <p:tag name="MH_ORDER" val="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79EDA"/>
      </a:accent1>
      <a:accent2>
        <a:srgbClr val="F5CB27"/>
      </a:accent2>
      <a:accent3>
        <a:srgbClr val="5B5C5C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</TotalTime>
  <Words>722</Words>
  <Application>Microsoft Office PowerPoint</Application>
  <PresentationFormat>宽屏</PresentationFormat>
  <Paragraphs>104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Arial Unicode MS</vt:lpstr>
      <vt:lpstr>Microsoft YaHei UI</vt:lpstr>
      <vt:lpstr>等线</vt:lpstr>
      <vt:lpstr>等线 Light</vt:lpstr>
      <vt:lpstr>微软雅黑</vt:lpstr>
      <vt:lpstr>字魂35号-经典雅黑</vt:lpstr>
      <vt:lpstr>字魂36号-正文宋楷</vt:lpstr>
      <vt:lpstr>Arial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Anzichen</dc:creator>
  <cp:lastModifiedBy>王 余柠</cp:lastModifiedBy>
  <cp:revision>28</cp:revision>
  <dcterms:created xsi:type="dcterms:W3CDTF">2019-02-22T08:29:03Z</dcterms:created>
  <dcterms:modified xsi:type="dcterms:W3CDTF">2019-05-12T00:29:13Z</dcterms:modified>
</cp:coreProperties>
</file>